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567" r:id="rId2"/>
    <p:sldId id="568" r:id="rId3"/>
    <p:sldId id="531" r:id="rId4"/>
    <p:sldId id="387" r:id="rId5"/>
    <p:sldId id="552" r:id="rId6"/>
    <p:sldId id="553" r:id="rId7"/>
    <p:sldId id="554" r:id="rId8"/>
    <p:sldId id="555" r:id="rId9"/>
    <p:sldId id="556" r:id="rId10"/>
    <p:sldId id="557" r:id="rId11"/>
    <p:sldId id="558" r:id="rId12"/>
    <p:sldId id="378" r:id="rId13"/>
    <p:sldId id="559" r:id="rId14"/>
    <p:sldId id="560" r:id="rId15"/>
    <p:sldId id="561" r:id="rId16"/>
    <p:sldId id="562" r:id="rId17"/>
    <p:sldId id="563" r:id="rId18"/>
    <p:sldId id="461" r:id="rId19"/>
    <p:sldId id="564" r:id="rId20"/>
    <p:sldId id="565" r:id="rId21"/>
  </p:sldIdLst>
  <p:sldSz cx="9144000" cy="5143500" type="screen16x9"/>
  <p:notesSz cx="6858000" cy="9144000"/>
  <p:defaultTextStyle>
    <a:defPPr>
      <a:defRPr lang="en-US"/>
    </a:defPPr>
    <a:lvl1pPr marL="0" algn="l" defTabSz="669357" rtl="0" eaLnBrk="1" latinLnBrk="0" hangingPunct="1">
      <a:defRPr sz="1313" kern="1200">
        <a:solidFill>
          <a:schemeClr val="tx1"/>
        </a:solidFill>
        <a:latin typeface="+mn-lt"/>
        <a:ea typeface="+mn-ea"/>
        <a:cs typeface="+mn-cs"/>
      </a:defRPr>
    </a:lvl1pPr>
    <a:lvl2pPr marL="334679" algn="l" defTabSz="669357" rtl="0" eaLnBrk="1" latinLnBrk="0" hangingPunct="1">
      <a:defRPr sz="1313" kern="1200">
        <a:solidFill>
          <a:schemeClr val="tx1"/>
        </a:solidFill>
        <a:latin typeface="+mn-lt"/>
        <a:ea typeface="+mn-ea"/>
        <a:cs typeface="+mn-cs"/>
      </a:defRPr>
    </a:lvl2pPr>
    <a:lvl3pPr marL="669357" algn="l" defTabSz="669357" rtl="0" eaLnBrk="1" latinLnBrk="0" hangingPunct="1">
      <a:defRPr sz="1313" kern="1200">
        <a:solidFill>
          <a:schemeClr val="tx1"/>
        </a:solidFill>
        <a:latin typeface="+mn-lt"/>
        <a:ea typeface="+mn-ea"/>
        <a:cs typeface="+mn-cs"/>
      </a:defRPr>
    </a:lvl3pPr>
    <a:lvl4pPr marL="1004036" algn="l" defTabSz="669357" rtl="0" eaLnBrk="1" latinLnBrk="0" hangingPunct="1">
      <a:defRPr sz="1313" kern="1200">
        <a:solidFill>
          <a:schemeClr val="tx1"/>
        </a:solidFill>
        <a:latin typeface="+mn-lt"/>
        <a:ea typeface="+mn-ea"/>
        <a:cs typeface="+mn-cs"/>
      </a:defRPr>
    </a:lvl4pPr>
    <a:lvl5pPr marL="1338715" algn="l" defTabSz="669357" rtl="0" eaLnBrk="1" latinLnBrk="0" hangingPunct="1">
      <a:defRPr sz="1313" kern="1200">
        <a:solidFill>
          <a:schemeClr val="tx1"/>
        </a:solidFill>
        <a:latin typeface="+mn-lt"/>
        <a:ea typeface="+mn-ea"/>
        <a:cs typeface="+mn-cs"/>
      </a:defRPr>
    </a:lvl5pPr>
    <a:lvl6pPr marL="1673393" algn="l" defTabSz="669357" rtl="0" eaLnBrk="1" latinLnBrk="0" hangingPunct="1">
      <a:defRPr sz="1313" kern="1200">
        <a:solidFill>
          <a:schemeClr val="tx1"/>
        </a:solidFill>
        <a:latin typeface="+mn-lt"/>
        <a:ea typeface="+mn-ea"/>
        <a:cs typeface="+mn-cs"/>
      </a:defRPr>
    </a:lvl6pPr>
    <a:lvl7pPr marL="2008072" algn="l" defTabSz="669357" rtl="0" eaLnBrk="1" latinLnBrk="0" hangingPunct="1">
      <a:defRPr sz="1313" kern="1200">
        <a:solidFill>
          <a:schemeClr val="tx1"/>
        </a:solidFill>
        <a:latin typeface="+mn-lt"/>
        <a:ea typeface="+mn-ea"/>
        <a:cs typeface="+mn-cs"/>
      </a:defRPr>
    </a:lvl7pPr>
    <a:lvl8pPr marL="2342750" algn="l" defTabSz="669357" rtl="0" eaLnBrk="1" latinLnBrk="0" hangingPunct="1">
      <a:defRPr sz="1313" kern="1200">
        <a:solidFill>
          <a:schemeClr val="tx1"/>
        </a:solidFill>
        <a:latin typeface="+mn-lt"/>
        <a:ea typeface="+mn-ea"/>
        <a:cs typeface="+mn-cs"/>
      </a:defRPr>
    </a:lvl8pPr>
    <a:lvl9pPr marL="2677429" algn="l" defTabSz="669357" rtl="0" eaLnBrk="1" latinLnBrk="0" hangingPunct="1">
      <a:defRPr sz="1313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96009"/>
    <a:srgbClr val="D56509"/>
    <a:srgbClr val="FFFF99"/>
    <a:srgbClr val="FFCC66"/>
    <a:srgbClr val="F0287E"/>
    <a:srgbClr val="2B7539"/>
    <a:srgbClr val="E30B4E"/>
    <a:srgbClr val="E99C11"/>
    <a:srgbClr val="FFFFFF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688" autoAdjust="0"/>
    <p:restoredTop sz="99505" autoAdjust="0"/>
  </p:normalViewPr>
  <p:slideViewPr>
    <p:cSldViewPr>
      <p:cViewPr>
        <p:scale>
          <a:sx n="93" d="100"/>
          <a:sy n="93" d="100"/>
        </p:scale>
        <p:origin x="-390" y="-108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1128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E2A04F-C6EB-4694-8F19-4A70B75F5CDE}" type="datetimeFigureOut">
              <a:rPr lang="en-US" smtClean="0"/>
              <a:pPr/>
              <a:t>10/30/2017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D48388-2F61-4853-9FE5-66164E54087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1871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69357" rtl="0" eaLnBrk="1" latinLnBrk="0" hangingPunct="1">
      <a:defRPr sz="875" kern="1200">
        <a:solidFill>
          <a:schemeClr val="tx1"/>
        </a:solidFill>
        <a:latin typeface="+mn-lt"/>
        <a:ea typeface="+mn-ea"/>
        <a:cs typeface="+mn-cs"/>
      </a:defRPr>
    </a:lvl1pPr>
    <a:lvl2pPr marL="334679" algn="l" defTabSz="669357" rtl="0" eaLnBrk="1" latinLnBrk="0" hangingPunct="1">
      <a:defRPr sz="875" kern="1200">
        <a:solidFill>
          <a:schemeClr val="tx1"/>
        </a:solidFill>
        <a:latin typeface="+mn-lt"/>
        <a:ea typeface="+mn-ea"/>
        <a:cs typeface="+mn-cs"/>
      </a:defRPr>
    </a:lvl2pPr>
    <a:lvl3pPr marL="669357" algn="l" defTabSz="669357" rtl="0" eaLnBrk="1" latinLnBrk="0" hangingPunct="1">
      <a:defRPr sz="875" kern="1200">
        <a:solidFill>
          <a:schemeClr val="tx1"/>
        </a:solidFill>
        <a:latin typeface="+mn-lt"/>
        <a:ea typeface="+mn-ea"/>
        <a:cs typeface="+mn-cs"/>
      </a:defRPr>
    </a:lvl3pPr>
    <a:lvl4pPr marL="1004036" algn="l" defTabSz="669357" rtl="0" eaLnBrk="1" latinLnBrk="0" hangingPunct="1">
      <a:defRPr sz="875" kern="1200">
        <a:solidFill>
          <a:schemeClr val="tx1"/>
        </a:solidFill>
        <a:latin typeface="+mn-lt"/>
        <a:ea typeface="+mn-ea"/>
        <a:cs typeface="+mn-cs"/>
      </a:defRPr>
    </a:lvl4pPr>
    <a:lvl5pPr marL="1338715" algn="l" defTabSz="669357" rtl="0" eaLnBrk="1" latinLnBrk="0" hangingPunct="1">
      <a:defRPr sz="875" kern="1200">
        <a:solidFill>
          <a:schemeClr val="tx1"/>
        </a:solidFill>
        <a:latin typeface="+mn-lt"/>
        <a:ea typeface="+mn-ea"/>
        <a:cs typeface="+mn-cs"/>
      </a:defRPr>
    </a:lvl5pPr>
    <a:lvl6pPr marL="1673393" algn="l" defTabSz="669357" rtl="0" eaLnBrk="1" latinLnBrk="0" hangingPunct="1">
      <a:defRPr sz="875" kern="1200">
        <a:solidFill>
          <a:schemeClr val="tx1"/>
        </a:solidFill>
        <a:latin typeface="+mn-lt"/>
        <a:ea typeface="+mn-ea"/>
        <a:cs typeface="+mn-cs"/>
      </a:defRPr>
    </a:lvl6pPr>
    <a:lvl7pPr marL="2008072" algn="l" defTabSz="669357" rtl="0" eaLnBrk="1" latinLnBrk="0" hangingPunct="1">
      <a:defRPr sz="875" kern="1200">
        <a:solidFill>
          <a:schemeClr val="tx1"/>
        </a:solidFill>
        <a:latin typeface="+mn-lt"/>
        <a:ea typeface="+mn-ea"/>
        <a:cs typeface="+mn-cs"/>
      </a:defRPr>
    </a:lvl7pPr>
    <a:lvl8pPr marL="2342750" algn="l" defTabSz="669357" rtl="0" eaLnBrk="1" latinLnBrk="0" hangingPunct="1">
      <a:defRPr sz="875" kern="1200">
        <a:solidFill>
          <a:schemeClr val="tx1"/>
        </a:solidFill>
        <a:latin typeface="+mn-lt"/>
        <a:ea typeface="+mn-ea"/>
        <a:cs typeface="+mn-cs"/>
      </a:defRPr>
    </a:lvl8pPr>
    <a:lvl9pPr marL="2677429" algn="l" defTabSz="669357" rtl="0" eaLnBrk="1" latinLnBrk="0" hangingPunct="1">
      <a:defRPr sz="875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9CB4E8-691F-481A-B196-BAF76F5BB21F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027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347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694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041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388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6735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082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3429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6776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EB3EE-D3F1-4687-A909-90CD3ACE0CF3}" type="datetimeFigureOut">
              <a:rPr lang="en-US" smtClean="0"/>
              <a:pPr/>
              <a:t>10/30/2017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2A275D-32EA-46DF-BDDB-FAE1D2904B2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EB3EE-D3F1-4687-A909-90CD3ACE0CF3}" type="datetimeFigureOut">
              <a:rPr lang="en-US" smtClean="0"/>
              <a:pPr/>
              <a:t>10/30/2017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2A275D-32EA-46DF-BDDB-FAE1D2904B2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5247941" y="494111"/>
            <a:ext cx="4732337" cy="1053345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50928" y="494111"/>
            <a:ext cx="14044613" cy="1053345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EB3EE-D3F1-4687-A909-90CD3ACE0CF3}" type="datetimeFigureOut">
              <a:rPr lang="en-US" smtClean="0"/>
              <a:pPr/>
              <a:t>10/30/2017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2A275D-32EA-46DF-BDDB-FAE1D2904B2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314452"/>
            <a:ext cx="8229600" cy="33944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0EE17-CFAB-4D26-B63C-0014F2997EC4}" type="datetimeFigureOut">
              <a:rPr lang="en-US" smtClean="0"/>
              <a:pPr/>
              <a:t>10/30/2017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34CEBB-2B45-44E7-9A9C-6831F2A34C7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518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495522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EB3EE-D3F1-4687-A909-90CD3ACE0CF3}" type="datetimeFigureOut">
              <a:rPr lang="en-US" smtClean="0"/>
              <a:pPr/>
              <a:t>10/30/2017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2A275D-32EA-46DF-BDDB-FAE1D2904B2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2938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7"/>
            <a:ext cx="7772400" cy="1125140"/>
          </a:xfrm>
        </p:spPr>
        <p:txBody>
          <a:bodyPr anchor="b"/>
          <a:lstStyle>
            <a:lvl1pPr marL="0" indent="0">
              <a:buNone/>
              <a:defRPr sz="1469">
                <a:solidFill>
                  <a:schemeClr val="tx1">
                    <a:tint val="75000"/>
                  </a:schemeClr>
                </a:solidFill>
              </a:defRPr>
            </a:lvl1pPr>
            <a:lvl2pPr marL="334702" indent="0">
              <a:buNone/>
              <a:defRPr sz="1313">
                <a:solidFill>
                  <a:schemeClr val="tx1">
                    <a:tint val="75000"/>
                  </a:schemeClr>
                </a:solidFill>
              </a:defRPr>
            </a:lvl2pPr>
            <a:lvl3pPr marL="669401" indent="0">
              <a:buNone/>
              <a:defRPr sz="1156">
                <a:solidFill>
                  <a:schemeClr val="tx1">
                    <a:tint val="75000"/>
                  </a:schemeClr>
                </a:solidFill>
              </a:defRPr>
            </a:lvl3pPr>
            <a:lvl4pPr marL="1004102" indent="0">
              <a:buNone/>
              <a:defRPr sz="1031">
                <a:solidFill>
                  <a:schemeClr val="tx1">
                    <a:tint val="75000"/>
                  </a:schemeClr>
                </a:solidFill>
              </a:defRPr>
            </a:lvl4pPr>
            <a:lvl5pPr marL="1338804" indent="0">
              <a:buNone/>
              <a:defRPr sz="1031">
                <a:solidFill>
                  <a:schemeClr val="tx1">
                    <a:tint val="75000"/>
                  </a:schemeClr>
                </a:solidFill>
              </a:defRPr>
            </a:lvl5pPr>
            <a:lvl6pPr marL="1673504" indent="0">
              <a:buNone/>
              <a:defRPr sz="1031">
                <a:solidFill>
                  <a:schemeClr val="tx1">
                    <a:tint val="75000"/>
                  </a:schemeClr>
                </a:solidFill>
              </a:defRPr>
            </a:lvl6pPr>
            <a:lvl7pPr marL="2008205" indent="0">
              <a:buNone/>
              <a:defRPr sz="1031">
                <a:solidFill>
                  <a:schemeClr val="tx1">
                    <a:tint val="75000"/>
                  </a:schemeClr>
                </a:solidFill>
              </a:defRPr>
            </a:lvl7pPr>
            <a:lvl8pPr marL="2342906" indent="0">
              <a:buNone/>
              <a:defRPr sz="1031">
                <a:solidFill>
                  <a:schemeClr val="tx1">
                    <a:tint val="75000"/>
                  </a:schemeClr>
                </a:solidFill>
              </a:defRPr>
            </a:lvl8pPr>
            <a:lvl9pPr marL="2677607" indent="0">
              <a:buNone/>
              <a:defRPr sz="103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EB3EE-D3F1-4687-A909-90CD3ACE0CF3}" type="datetimeFigureOut">
              <a:rPr lang="en-US" smtClean="0"/>
              <a:pPr/>
              <a:t>10/30/2017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2A275D-32EA-46DF-BDDB-FAE1D2904B2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50928" y="2880123"/>
            <a:ext cx="9388475" cy="8147447"/>
          </a:xfrm>
        </p:spPr>
        <p:txBody>
          <a:bodyPr/>
          <a:lstStyle>
            <a:lvl1pPr>
              <a:defRPr sz="2063"/>
            </a:lvl1pPr>
            <a:lvl2pPr>
              <a:defRPr sz="1750"/>
            </a:lvl2pPr>
            <a:lvl3pPr>
              <a:defRPr sz="1469"/>
            </a:lvl3pPr>
            <a:lvl4pPr>
              <a:defRPr sz="1313"/>
            </a:lvl4pPr>
            <a:lvl5pPr>
              <a:defRPr sz="1313"/>
            </a:lvl5pPr>
            <a:lvl6pPr>
              <a:defRPr sz="1313"/>
            </a:lvl6pPr>
            <a:lvl7pPr>
              <a:defRPr sz="1313"/>
            </a:lvl7pPr>
            <a:lvl8pPr>
              <a:defRPr sz="1313"/>
            </a:lvl8pPr>
            <a:lvl9pPr>
              <a:defRPr sz="1313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591803" y="2880123"/>
            <a:ext cx="9388475" cy="8147447"/>
          </a:xfrm>
        </p:spPr>
        <p:txBody>
          <a:bodyPr/>
          <a:lstStyle>
            <a:lvl1pPr>
              <a:defRPr sz="2063"/>
            </a:lvl1pPr>
            <a:lvl2pPr>
              <a:defRPr sz="1750"/>
            </a:lvl2pPr>
            <a:lvl3pPr>
              <a:defRPr sz="1469"/>
            </a:lvl3pPr>
            <a:lvl4pPr>
              <a:defRPr sz="1313"/>
            </a:lvl4pPr>
            <a:lvl5pPr>
              <a:defRPr sz="1313"/>
            </a:lvl5pPr>
            <a:lvl6pPr>
              <a:defRPr sz="1313"/>
            </a:lvl6pPr>
            <a:lvl7pPr>
              <a:defRPr sz="1313"/>
            </a:lvl7pPr>
            <a:lvl8pPr>
              <a:defRPr sz="1313"/>
            </a:lvl8pPr>
            <a:lvl9pPr>
              <a:defRPr sz="1313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EB3EE-D3F1-4687-A909-90CD3ACE0CF3}" type="datetimeFigureOut">
              <a:rPr lang="en-US" smtClean="0"/>
              <a:pPr/>
              <a:t>10/30/2017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2A275D-32EA-46DF-BDDB-FAE1D2904B2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7"/>
            <a:ext cx="4040188" cy="479822"/>
          </a:xfrm>
        </p:spPr>
        <p:txBody>
          <a:bodyPr anchor="b"/>
          <a:lstStyle>
            <a:lvl1pPr marL="0" indent="0">
              <a:buNone/>
              <a:defRPr sz="1750" b="1"/>
            </a:lvl1pPr>
            <a:lvl2pPr marL="334702" indent="0">
              <a:buNone/>
              <a:defRPr sz="1469" b="1"/>
            </a:lvl2pPr>
            <a:lvl3pPr marL="669401" indent="0">
              <a:buNone/>
              <a:defRPr sz="1313" b="1"/>
            </a:lvl3pPr>
            <a:lvl4pPr marL="1004102" indent="0">
              <a:buNone/>
              <a:defRPr sz="1156" b="1"/>
            </a:lvl4pPr>
            <a:lvl5pPr marL="1338804" indent="0">
              <a:buNone/>
              <a:defRPr sz="1156" b="1"/>
            </a:lvl5pPr>
            <a:lvl6pPr marL="1673504" indent="0">
              <a:buNone/>
              <a:defRPr sz="1156" b="1"/>
            </a:lvl6pPr>
            <a:lvl7pPr marL="2008205" indent="0">
              <a:buNone/>
              <a:defRPr sz="1156" b="1"/>
            </a:lvl7pPr>
            <a:lvl8pPr marL="2342906" indent="0">
              <a:buNone/>
              <a:defRPr sz="1156" b="1"/>
            </a:lvl8pPr>
            <a:lvl9pPr marL="2677607" indent="0">
              <a:buNone/>
              <a:defRPr sz="1156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8"/>
            <a:ext cx="4040188" cy="2963466"/>
          </a:xfrm>
        </p:spPr>
        <p:txBody>
          <a:bodyPr/>
          <a:lstStyle>
            <a:lvl1pPr>
              <a:defRPr sz="1750"/>
            </a:lvl1pPr>
            <a:lvl2pPr>
              <a:defRPr sz="1469"/>
            </a:lvl2pPr>
            <a:lvl3pPr>
              <a:defRPr sz="1313"/>
            </a:lvl3pPr>
            <a:lvl4pPr>
              <a:defRPr sz="1156"/>
            </a:lvl4pPr>
            <a:lvl5pPr>
              <a:defRPr sz="1156"/>
            </a:lvl5pPr>
            <a:lvl6pPr>
              <a:defRPr sz="1156"/>
            </a:lvl6pPr>
            <a:lvl7pPr>
              <a:defRPr sz="1156"/>
            </a:lvl7pPr>
            <a:lvl8pPr>
              <a:defRPr sz="1156"/>
            </a:lvl8pPr>
            <a:lvl9pPr>
              <a:defRPr sz="1156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8" y="1151337"/>
            <a:ext cx="4041775" cy="479822"/>
          </a:xfrm>
        </p:spPr>
        <p:txBody>
          <a:bodyPr anchor="b"/>
          <a:lstStyle>
            <a:lvl1pPr marL="0" indent="0">
              <a:buNone/>
              <a:defRPr sz="1750" b="1"/>
            </a:lvl1pPr>
            <a:lvl2pPr marL="334702" indent="0">
              <a:buNone/>
              <a:defRPr sz="1469" b="1"/>
            </a:lvl2pPr>
            <a:lvl3pPr marL="669401" indent="0">
              <a:buNone/>
              <a:defRPr sz="1313" b="1"/>
            </a:lvl3pPr>
            <a:lvl4pPr marL="1004102" indent="0">
              <a:buNone/>
              <a:defRPr sz="1156" b="1"/>
            </a:lvl4pPr>
            <a:lvl5pPr marL="1338804" indent="0">
              <a:buNone/>
              <a:defRPr sz="1156" b="1"/>
            </a:lvl5pPr>
            <a:lvl6pPr marL="1673504" indent="0">
              <a:buNone/>
              <a:defRPr sz="1156" b="1"/>
            </a:lvl6pPr>
            <a:lvl7pPr marL="2008205" indent="0">
              <a:buNone/>
              <a:defRPr sz="1156" b="1"/>
            </a:lvl7pPr>
            <a:lvl8pPr marL="2342906" indent="0">
              <a:buNone/>
              <a:defRPr sz="1156" b="1"/>
            </a:lvl8pPr>
            <a:lvl9pPr marL="2677607" indent="0">
              <a:buNone/>
              <a:defRPr sz="1156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8" y="1631158"/>
            <a:ext cx="4041775" cy="2963466"/>
          </a:xfrm>
        </p:spPr>
        <p:txBody>
          <a:bodyPr/>
          <a:lstStyle>
            <a:lvl1pPr>
              <a:defRPr sz="1750"/>
            </a:lvl1pPr>
            <a:lvl2pPr>
              <a:defRPr sz="1469"/>
            </a:lvl2pPr>
            <a:lvl3pPr>
              <a:defRPr sz="1313"/>
            </a:lvl3pPr>
            <a:lvl4pPr>
              <a:defRPr sz="1156"/>
            </a:lvl4pPr>
            <a:lvl5pPr>
              <a:defRPr sz="1156"/>
            </a:lvl5pPr>
            <a:lvl6pPr>
              <a:defRPr sz="1156"/>
            </a:lvl6pPr>
            <a:lvl7pPr>
              <a:defRPr sz="1156"/>
            </a:lvl7pPr>
            <a:lvl8pPr>
              <a:defRPr sz="1156"/>
            </a:lvl8pPr>
            <a:lvl9pPr>
              <a:defRPr sz="1156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EB3EE-D3F1-4687-A909-90CD3ACE0CF3}" type="datetimeFigureOut">
              <a:rPr lang="en-US" smtClean="0"/>
              <a:pPr/>
              <a:t>10/30/2017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2A275D-32EA-46DF-BDDB-FAE1D2904B2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EB3EE-D3F1-4687-A909-90CD3ACE0CF3}" type="datetimeFigureOut">
              <a:rPr lang="en-US" smtClean="0"/>
              <a:pPr/>
              <a:t>10/30/2017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2A275D-32EA-46DF-BDDB-FAE1D2904B2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EB3EE-D3F1-4687-A909-90CD3ACE0CF3}" type="datetimeFigureOut">
              <a:rPr lang="en-US" smtClean="0"/>
              <a:pPr/>
              <a:t>10/30/2017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2A275D-32EA-46DF-BDDB-FAE1D2904B2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787"/>
            <a:ext cx="3008313" cy="871538"/>
          </a:xfrm>
        </p:spPr>
        <p:txBody>
          <a:bodyPr anchor="b"/>
          <a:lstStyle>
            <a:lvl1pPr algn="l">
              <a:defRPr sz="1469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1" y="204790"/>
            <a:ext cx="5111750" cy="4389835"/>
          </a:xfrm>
        </p:spPr>
        <p:txBody>
          <a:bodyPr/>
          <a:lstStyle>
            <a:lvl1pPr>
              <a:defRPr sz="2344"/>
            </a:lvl1pPr>
            <a:lvl2pPr>
              <a:defRPr sz="2063"/>
            </a:lvl2pPr>
            <a:lvl3pPr>
              <a:defRPr sz="1750"/>
            </a:lvl3pPr>
            <a:lvl4pPr>
              <a:defRPr sz="1469"/>
            </a:lvl4pPr>
            <a:lvl5pPr>
              <a:defRPr sz="1469"/>
            </a:lvl5pPr>
            <a:lvl6pPr>
              <a:defRPr sz="1469"/>
            </a:lvl6pPr>
            <a:lvl7pPr>
              <a:defRPr sz="1469"/>
            </a:lvl7pPr>
            <a:lvl8pPr>
              <a:defRPr sz="1469"/>
            </a:lvl8pPr>
            <a:lvl9pPr>
              <a:defRPr sz="1469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076327"/>
            <a:ext cx="3008313" cy="3518297"/>
          </a:xfrm>
        </p:spPr>
        <p:txBody>
          <a:bodyPr/>
          <a:lstStyle>
            <a:lvl1pPr marL="0" indent="0">
              <a:buNone/>
              <a:defRPr sz="1031"/>
            </a:lvl1pPr>
            <a:lvl2pPr marL="334702" indent="0">
              <a:buNone/>
              <a:defRPr sz="875"/>
            </a:lvl2pPr>
            <a:lvl3pPr marL="669401" indent="0">
              <a:buNone/>
              <a:defRPr sz="656"/>
            </a:lvl3pPr>
            <a:lvl4pPr marL="1004102" indent="0">
              <a:buNone/>
              <a:defRPr sz="656"/>
            </a:lvl4pPr>
            <a:lvl5pPr marL="1338804" indent="0">
              <a:buNone/>
              <a:defRPr sz="656"/>
            </a:lvl5pPr>
            <a:lvl6pPr marL="1673504" indent="0">
              <a:buNone/>
              <a:defRPr sz="656"/>
            </a:lvl6pPr>
            <a:lvl7pPr marL="2008205" indent="0">
              <a:buNone/>
              <a:defRPr sz="656"/>
            </a:lvl7pPr>
            <a:lvl8pPr marL="2342906" indent="0">
              <a:buNone/>
              <a:defRPr sz="656"/>
            </a:lvl8pPr>
            <a:lvl9pPr marL="2677607" indent="0">
              <a:buNone/>
              <a:defRPr sz="656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EB3EE-D3F1-4687-A909-90CD3ACE0CF3}" type="datetimeFigureOut">
              <a:rPr lang="en-US" smtClean="0"/>
              <a:pPr/>
              <a:t>10/30/2017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2A275D-32EA-46DF-BDDB-FAE1D2904B2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2"/>
            <a:ext cx="5486400" cy="425053"/>
          </a:xfrm>
        </p:spPr>
        <p:txBody>
          <a:bodyPr anchor="b"/>
          <a:lstStyle>
            <a:lvl1pPr algn="l">
              <a:defRPr sz="1469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344"/>
            </a:lvl1pPr>
            <a:lvl2pPr marL="334702" indent="0">
              <a:buNone/>
              <a:defRPr sz="2063"/>
            </a:lvl2pPr>
            <a:lvl3pPr marL="669401" indent="0">
              <a:buNone/>
              <a:defRPr sz="1750"/>
            </a:lvl3pPr>
            <a:lvl4pPr marL="1004102" indent="0">
              <a:buNone/>
              <a:defRPr sz="1469"/>
            </a:lvl4pPr>
            <a:lvl5pPr marL="1338804" indent="0">
              <a:buNone/>
              <a:defRPr sz="1469"/>
            </a:lvl5pPr>
            <a:lvl6pPr marL="1673504" indent="0">
              <a:buNone/>
              <a:defRPr sz="1469"/>
            </a:lvl6pPr>
            <a:lvl7pPr marL="2008205" indent="0">
              <a:buNone/>
              <a:defRPr sz="1469"/>
            </a:lvl7pPr>
            <a:lvl8pPr marL="2342906" indent="0">
              <a:buNone/>
              <a:defRPr sz="1469"/>
            </a:lvl8pPr>
            <a:lvl9pPr marL="2677607" indent="0">
              <a:buNone/>
              <a:defRPr sz="1469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5"/>
            <a:ext cx="5486400" cy="603647"/>
          </a:xfrm>
        </p:spPr>
        <p:txBody>
          <a:bodyPr/>
          <a:lstStyle>
            <a:lvl1pPr marL="0" indent="0">
              <a:buNone/>
              <a:defRPr sz="1031"/>
            </a:lvl1pPr>
            <a:lvl2pPr marL="334702" indent="0">
              <a:buNone/>
              <a:defRPr sz="875"/>
            </a:lvl2pPr>
            <a:lvl3pPr marL="669401" indent="0">
              <a:buNone/>
              <a:defRPr sz="656"/>
            </a:lvl3pPr>
            <a:lvl4pPr marL="1004102" indent="0">
              <a:buNone/>
              <a:defRPr sz="656"/>
            </a:lvl4pPr>
            <a:lvl5pPr marL="1338804" indent="0">
              <a:buNone/>
              <a:defRPr sz="656"/>
            </a:lvl5pPr>
            <a:lvl6pPr marL="1673504" indent="0">
              <a:buNone/>
              <a:defRPr sz="656"/>
            </a:lvl6pPr>
            <a:lvl7pPr marL="2008205" indent="0">
              <a:buNone/>
              <a:defRPr sz="656"/>
            </a:lvl7pPr>
            <a:lvl8pPr marL="2342906" indent="0">
              <a:buNone/>
              <a:defRPr sz="656"/>
            </a:lvl8pPr>
            <a:lvl9pPr marL="2677607" indent="0">
              <a:buNone/>
              <a:defRPr sz="656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EB3EE-D3F1-4687-A909-90CD3ACE0CF3}" type="datetimeFigureOut">
              <a:rPr lang="en-US" smtClean="0"/>
              <a:pPr/>
              <a:t>10/30/2017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2A275D-32EA-46DF-BDDB-FAE1D2904B2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vert="horz" lIns="214195" tIns="107099" rIns="214195" bIns="107099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2"/>
            <a:ext cx="8229600" cy="3394472"/>
          </a:xfrm>
          <a:prstGeom prst="rect">
            <a:avLst/>
          </a:prstGeom>
        </p:spPr>
        <p:txBody>
          <a:bodyPr vert="horz" lIns="214195" tIns="107099" rIns="214195" bIns="107099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214195" tIns="107099" rIns="214195" bIns="107099" rtlCol="0" anchor="ctr"/>
          <a:lstStyle>
            <a:lvl1pPr algn="l">
              <a:defRPr sz="8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2EB3EE-D3F1-4687-A909-90CD3ACE0CF3}" type="datetimeFigureOut">
              <a:rPr lang="en-US" smtClean="0"/>
              <a:pPr/>
              <a:t>10/30/2017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214195" tIns="107099" rIns="214195" bIns="107099" rtlCol="0" anchor="ctr"/>
          <a:lstStyle>
            <a:lvl1pPr algn="ctr">
              <a:defRPr sz="8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214195" tIns="107099" rIns="214195" bIns="107099" rtlCol="0" anchor="ctr"/>
          <a:lstStyle>
            <a:lvl1pPr algn="r">
              <a:defRPr sz="8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2A275D-32EA-46DF-BDDB-FAE1D2904B2A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619" r="313"/>
          <a:stretch/>
        </p:blipFill>
        <p:spPr>
          <a:xfrm>
            <a:off x="0" y="4321722"/>
            <a:ext cx="9144000" cy="84082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2" r:id="rId13"/>
  </p:sldLayoutIdLst>
  <p:txStyles>
    <p:titleStyle>
      <a:lvl1pPr algn="ctr" defTabSz="669401" rtl="0" eaLnBrk="1" latinLnBrk="0" hangingPunct="1">
        <a:spcBef>
          <a:spcPct val="0"/>
        </a:spcBef>
        <a:buNone/>
        <a:defRPr sz="321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1026" indent="-251026" algn="l" defTabSz="669401" rtl="0" eaLnBrk="1" latinLnBrk="0" hangingPunct="1">
        <a:spcBef>
          <a:spcPct val="20000"/>
        </a:spcBef>
        <a:buFont typeface="Arial" pitchFamily="34" charset="0"/>
        <a:buChar char="•"/>
        <a:defRPr sz="2344" kern="1200">
          <a:solidFill>
            <a:schemeClr val="tx1"/>
          </a:solidFill>
          <a:latin typeface="+mn-lt"/>
          <a:ea typeface="+mn-ea"/>
          <a:cs typeface="+mn-cs"/>
        </a:defRPr>
      </a:lvl1pPr>
      <a:lvl2pPr marL="543888" indent="-209188" algn="l" defTabSz="669401" rtl="0" eaLnBrk="1" latinLnBrk="0" hangingPunct="1">
        <a:spcBef>
          <a:spcPct val="20000"/>
        </a:spcBef>
        <a:buFont typeface="Arial" pitchFamily="34" charset="0"/>
        <a:buChar char="–"/>
        <a:defRPr sz="2063" kern="1200">
          <a:solidFill>
            <a:schemeClr val="tx1"/>
          </a:solidFill>
          <a:latin typeface="+mn-lt"/>
          <a:ea typeface="+mn-ea"/>
          <a:cs typeface="+mn-cs"/>
        </a:defRPr>
      </a:lvl2pPr>
      <a:lvl3pPr marL="836752" indent="-167351" algn="l" defTabSz="669401" rtl="0" eaLnBrk="1" latinLnBrk="0" hangingPunct="1">
        <a:spcBef>
          <a:spcPct val="20000"/>
        </a:spcBef>
        <a:buFont typeface="Arial" pitchFamily="34" charset="0"/>
        <a:buChar char="•"/>
        <a:defRPr sz="1750" kern="1200">
          <a:solidFill>
            <a:schemeClr val="tx1"/>
          </a:solidFill>
          <a:latin typeface="+mn-lt"/>
          <a:ea typeface="+mn-ea"/>
          <a:cs typeface="+mn-cs"/>
        </a:defRPr>
      </a:lvl3pPr>
      <a:lvl4pPr marL="1171453" indent="-167351" algn="l" defTabSz="669401" rtl="0" eaLnBrk="1" latinLnBrk="0" hangingPunct="1">
        <a:spcBef>
          <a:spcPct val="20000"/>
        </a:spcBef>
        <a:buFont typeface="Arial" pitchFamily="34" charset="0"/>
        <a:buChar char="–"/>
        <a:defRPr sz="1469" kern="1200">
          <a:solidFill>
            <a:schemeClr val="tx1"/>
          </a:solidFill>
          <a:latin typeface="+mn-lt"/>
          <a:ea typeface="+mn-ea"/>
          <a:cs typeface="+mn-cs"/>
        </a:defRPr>
      </a:lvl4pPr>
      <a:lvl5pPr marL="1506154" indent="-167351" algn="l" defTabSz="669401" rtl="0" eaLnBrk="1" latinLnBrk="0" hangingPunct="1">
        <a:spcBef>
          <a:spcPct val="20000"/>
        </a:spcBef>
        <a:buFont typeface="Arial" pitchFamily="34" charset="0"/>
        <a:buChar char="»"/>
        <a:defRPr sz="1469" kern="1200">
          <a:solidFill>
            <a:schemeClr val="tx1"/>
          </a:solidFill>
          <a:latin typeface="+mn-lt"/>
          <a:ea typeface="+mn-ea"/>
          <a:cs typeface="+mn-cs"/>
        </a:defRPr>
      </a:lvl5pPr>
      <a:lvl6pPr marL="1840854" indent="-167351" algn="l" defTabSz="669401" rtl="0" eaLnBrk="1" latinLnBrk="0" hangingPunct="1">
        <a:spcBef>
          <a:spcPct val="20000"/>
        </a:spcBef>
        <a:buFont typeface="Arial" pitchFamily="34" charset="0"/>
        <a:buChar char="•"/>
        <a:defRPr sz="1469" kern="1200">
          <a:solidFill>
            <a:schemeClr val="tx1"/>
          </a:solidFill>
          <a:latin typeface="+mn-lt"/>
          <a:ea typeface="+mn-ea"/>
          <a:cs typeface="+mn-cs"/>
        </a:defRPr>
      </a:lvl6pPr>
      <a:lvl7pPr marL="2175555" indent="-167351" algn="l" defTabSz="669401" rtl="0" eaLnBrk="1" latinLnBrk="0" hangingPunct="1">
        <a:spcBef>
          <a:spcPct val="20000"/>
        </a:spcBef>
        <a:buFont typeface="Arial" pitchFamily="34" charset="0"/>
        <a:buChar char="•"/>
        <a:defRPr sz="1469" kern="1200">
          <a:solidFill>
            <a:schemeClr val="tx1"/>
          </a:solidFill>
          <a:latin typeface="+mn-lt"/>
          <a:ea typeface="+mn-ea"/>
          <a:cs typeface="+mn-cs"/>
        </a:defRPr>
      </a:lvl7pPr>
      <a:lvl8pPr marL="2510256" indent="-167351" algn="l" defTabSz="669401" rtl="0" eaLnBrk="1" latinLnBrk="0" hangingPunct="1">
        <a:spcBef>
          <a:spcPct val="20000"/>
        </a:spcBef>
        <a:buFont typeface="Arial" pitchFamily="34" charset="0"/>
        <a:buChar char="•"/>
        <a:defRPr sz="1469" kern="1200">
          <a:solidFill>
            <a:schemeClr val="tx1"/>
          </a:solidFill>
          <a:latin typeface="+mn-lt"/>
          <a:ea typeface="+mn-ea"/>
          <a:cs typeface="+mn-cs"/>
        </a:defRPr>
      </a:lvl8pPr>
      <a:lvl9pPr marL="2844957" indent="-167351" algn="l" defTabSz="669401" rtl="0" eaLnBrk="1" latinLnBrk="0" hangingPunct="1">
        <a:spcBef>
          <a:spcPct val="20000"/>
        </a:spcBef>
        <a:buFont typeface="Arial" pitchFamily="34" charset="0"/>
        <a:buChar char="•"/>
        <a:defRPr sz="146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69401" rtl="0" eaLnBrk="1" latinLnBrk="0" hangingPunct="1">
        <a:defRPr sz="1313" kern="1200">
          <a:solidFill>
            <a:schemeClr val="tx1"/>
          </a:solidFill>
          <a:latin typeface="+mn-lt"/>
          <a:ea typeface="+mn-ea"/>
          <a:cs typeface="+mn-cs"/>
        </a:defRPr>
      </a:lvl1pPr>
      <a:lvl2pPr marL="334702" algn="l" defTabSz="669401" rtl="0" eaLnBrk="1" latinLnBrk="0" hangingPunct="1">
        <a:defRPr sz="1313" kern="1200">
          <a:solidFill>
            <a:schemeClr val="tx1"/>
          </a:solidFill>
          <a:latin typeface="+mn-lt"/>
          <a:ea typeface="+mn-ea"/>
          <a:cs typeface="+mn-cs"/>
        </a:defRPr>
      </a:lvl2pPr>
      <a:lvl3pPr marL="669401" algn="l" defTabSz="669401" rtl="0" eaLnBrk="1" latinLnBrk="0" hangingPunct="1">
        <a:defRPr sz="1313" kern="1200">
          <a:solidFill>
            <a:schemeClr val="tx1"/>
          </a:solidFill>
          <a:latin typeface="+mn-lt"/>
          <a:ea typeface="+mn-ea"/>
          <a:cs typeface="+mn-cs"/>
        </a:defRPr>
      </a:lvl3pPr>
      <a:lvl4pPr marL="1004102" algn="l" defTabSz="669401" rtl="0" eaLnBrk="1" latinLnBrk="0" hangingPunct="1">
        <a:defRPr sz="1313" kern="1200">
          <a:solidFill>
            <a:schemeClr val="tx1"/>
          </a:solidFill>
          <a:latin typeface="+mn-lt"/>
          <a:ea typeface="+mn-ea"/>
          <a:cs typeface="+mn-cs"/>
        </a:defRPr>
      </a:lvl4pPr>
      <a:lvl5pPr marL="1338804" algn="l" defTabSz="669401" rtl="0" eaLnBrk="1" latinLnBrk="0" hangingPunct="1">
        <a:defRPr sz="1313" kern="1200">
          <a:solidFill>
            <a:schemeClr val="tx1"/>
          </a:solidFill>
          <a:latin typeface="+mn-lt"/>
          <a:ea typeface="+mn-ea"/>
          <a:cs typeface="+mn-cs"/>
        </a:defRPr>
      </a:lvl5pPr>
      <a:lvl6pPr marL="1673504" algn="l" defTabSz="669401" rtl="0" eaLnBrk="1" latinLnBrk="0" hangingPunct="1">
        <a:defRPr sz="1313" kern="1200">
          <a:solidFill>
            <a:schemeClr val="tx1"/>
          </a:solidFill>
          <a:latin typeface="+mn-lt"/>
          <a:ea typeface="+mn-ea"/>
          <a:cs typeface="+mn-cs"/>
        </a:defRPr>
      </a:lvl6pPr>
      <a:lvl7pPr marL="2008205" algn="l" defTabSz="669401" rtl="0" eaLnBrk="1" latinLnBrk="0" hangingPunct="1">
        <a:defRPr sz="1313" kern="1200">
          <a:solidFill>
            <a:schemeClr val="tx1"/>
          </a:solidFill>
          <a:latin typeface="+mn-lt"/>
          <a:ea typeface="+mn-ea"/>
          <a:cs typeface="+mn-cs"/>
        </a:defRPr>
      </a:lvl7pPr>
      <a:lvl8pPr marL="2342906" algn="l" defTabSz="669401" rtl="0" eaLnBrk="1" latinLnBrk="0" hangingPunct="1">
        <a:defRPr sz="1313" kern="1200">
          <a:solidFill>
            <a:schemeClr val="tx1"/>
          </a:solidFill>
          <a:latin typeface="+mn-lt"/>
          <a:ea typeface="+mn-ea"/>
          <a:cs typeface="+mn-cs"/>
        </a:defRPr>
      </a:lvl8pPr>
      <a:lvl9pPr marL="2677607" algn="l" defTabSz="669401" rtl="0" eaLnBrk="1" latinLnBrk="0" hangingPunct="1">
        <a:defRPr sz="13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en.wikipedia.org/wiki/Pancasila_(politics)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.png"/><Relationship Id="rId4" Type="http://schemas.openxmlformats.org/officeDocument/2006/relationships/image" Target="../media/image9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be 9"/>
          <p:cNvSpPr/>
          <p:nvPr/>
        </p:nvSpPr>
        <p:spPr>
          <a:xfrm>
            <a:off x="813629" y="361950"/>
            <a:ext cx="2953751" cy="4171765"/>
          </a:xfrm>
          <a:prstGeom prst="cube">
            <a:avLst>
              <a:gd name="adj" fmla="val 3711"/>
            </a:avLst>
          </a:prstGeom>
          <a:gradFill flip="none" rotWithShape="1">
            <a:gsLst>
              <a:gs pos="0">
                <a:schemeClr val="bg1">
                  <a:lumMod val="75000"/>
                  <a:shade val="30000"/>
                  <a:satMod val="115000"/>
                </a:schemeClr>
              </a:gs>
              <a:gs pos="50000">
                <a:schemeClr val="bg1">
                  <a:lumMod val="75000"/>
                  <a:shade val="67500"/>
                  <a:satMod val="115000"/>
                </a:schemeClr>
              </a:gs>
              <a:gs pos="100000">
                <a:schemeClr val="bg1">
                  <a:lumMod val="75000"/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4226" tIns="107113" rIns="214226" bIns="107113"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619" r="313"/>
          <a:stretch/>
        </p:blipFill>
        <p:spPr>
          <a:xfrm>
            <a:off x="0" y="4321722"/>
            <a:ext cx="9144000" cy="840828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643" y="552265"/>
            <a:ext cx="2788402" cy="39814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4101985" y="571316"/>
            <a:ext cx="4067859" cy="584751"/>
          </a:xfrm>
          <a:prstGeom prst="rect">
            <a:avLst/>
          </a:prstGeom>
          <a:noFill/>
        </p:spPr>
        <p:txBody>
          <a:bodyPr wrap="none" lIns="91415" tIns="45708" rIns="91415" bIns="45708">
            <a:spAutoFit/>
          </a:bodyPr>
          <a:lstStyle/>
          <a:p>
            <a:pPr algn="ctr"/>
            <a:r>
              <a:rPr lang="en-US" sz="3200" b="1" dirty="0" smtClean="0">
                <a:ln w="0"/>
                <a:latin typeface="Arial" panose="020B0604020202020204" pitchFamily="34" charset="0"/>
                <a:cs typeface="Arial" panose="020B0604020202020204" pitchFamily="34" charset="0"/>
              </a:rPr>
              <a:t>MEDIA MENGAJAR </a:t>
            </a:r>
            <a:endParaRPr lang="en-US" sz="3200" b="1" dirty="0">
              <a:ln w="0"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073515" y="1428852"/>
            <a:ext cx="4211607" cy="3046964"/>
          </a:xfrm>
          <a:prstGeom prst="rect">
            <a:avLst/>
          </a:prstGeom>
          <a:noFill/>
        </p:spPr>
        <p:txBody>
          <a:bodyPr wrap="square" lIns="91415" tIns="45708" rIns="91415" bIns="45708">
            <a:spAutoFit/>
          </a:bodyPr>
          <a:lstStyle/>
          <a:p>
            <a:pPr algn="ctr"/>
            <a:r>
              <a:rPr lang="en-US" sz="3600" b="1" dirty="0" err="1">
                <a:ln w="0"/>
                <a:solidFill>
                  <a:srgbClr val="CC33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Pendidikan</a:t>
            </a:r>
            <a:r>
              <a:rPr lang="en-US" sz="3600" b="1" dirty="0">
                <a:ln w="0"/>
                <a:solidFill>
                  <a:srgbClr val="CC33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Pancasila </a:t>
            </a:r>
            <a:r>
              <a:rPr lang="en-US" sz="3600" b="1" dirty="0" err="1">
                <a:ln w="0"/>
                <a:solidFill>
                  <a:srgbClr val="CC33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dan</a:t>
            </a:r>
            <a:r>
              <a:rPr lang="en-US" sz="3600" b="1" dirty="0">
                <a:ln w="0"/>
                <a:solidFill>
                  <a:srgbClr val="CC33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b="1" dirty="0" err="1">
                <a:ln w="0"/>
                <a:solidFill>
                  <a:srgbClr val="CC33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Kewarganegaraan</a:t>
            </a:r>
            <a:endParaRPr lang="en-US" sz="3600" b="1" dirty="0">
              <a:ln w="0"/>
              <a:solidFill>
                <a:srgbClr val="CC339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800" b="1" dirty="0" err="1" smtClean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Kelompok</a:t>
            </a:r>
            <a:r>
              <a:rPr lang="en-US" sz="2800" b="1" dirty="0" smtClean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 smtClean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Wajib</a:t>
            </a:r>
            <a:r>
              <a:rPr lang="en-US" sz="2800" b="1" dirty="0" smtClean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2800" b="1" dirty="0">
              <a:ln w="0"/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800" b="1" dirty="0">
              <a:ln w="0"/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800" b="1" dirty="0" err="1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Untuk</a:t>
            </a:r>
            <a:r>
              <a:rPr lang="en-US" sz="2800" b="1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smtClean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SMA/MA </a:t>
            </a:r>
            <a:r>
              <a:rPr lang="en-US" sz="2800" b="1" dirty="0" err="1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Kelas</a:t>
            </a:r>
            <a:r>
              <a:rPr lang="en-US" sz="2800" b="1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smtClean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XI</a:t>
            </a:r>
            <a:endParaRPr lang="en-US" sz="2800" b="1" dirty="0">
              <a:ln w="0"/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4" name="直線コネクタ 9"/>
          <p:cNvCxnSpPr/>
          <p:nvPr/>
        </p:nvCxnSpPr>
        <p:spPr>
          <a:xfrm>
            <a:off x="3844051" y="1289418"/>
            <a:ext cx="4670534" cy="0"/>
          </a:xfrm>
          <a:prstGeom prst="line">
            <a:avLst/>
          </a:prstGeom>
          <a:noFill/>
          <a:ln w="12700" cap="flat" cmpd="sng" algn="ctr">
            <a:solidFill>
              <a:schemeClr val="tx1">
                <a:lumMod val="85000"/>
                <a:lumOff val="15000"/>
              </a:schemeClr>
            </a:solidFill>
            <a:prstDash val="solid"/>
          </a:ln>
          <a:effectLst/>
        </p:spPr>
      </p:cxnSp>
    </p:spTree>
    <p:extLst>
      <p:ext uri="{BB962C8B-B14F-4D97-AF65-F5344CB8AC3E}">
        <p14:creationId xmlns:p14="http://schemas.microsoft.com/office/powerpoint/2010/main" val="2153815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0" y="57150"/>
            <a:ext cx="8941054" cy="1008114"/>
            <a:chOff x="0" y="57150"/>
            <a:chExt cx="8941054" cy="1008114"/>
          </a:xfrm>
        </p:grpSpPr>
        <p:sp>
          <p:nvSpPr>
            <p:cNvPr id="13" name="テキスト プレースホルダー 5"/>
            <p:cNvSpPr txBox="1">
              <a:spLocks/>
            </p:cNvSpPr>
            <p:nvPr/>
          </p:nvSpPr>
          <p:spPr>
            <a:xfrm>
              <a:off x="0" y="57150"/>
              <a:ext cx="1080120" cy="720080"/>
            </a:xfrm>
            <a:prstGeom prst="rect">
              <a:avLst/>
            </a:prstGeom>
            <a:solidFill>
              <a:srgbClr val="CC3399"/>
            </a:solidFill>
          </p:spPr>
          <p:txBody>
            <a:bodyPr vert="horz" lIns="163275" tIns="81638" rIns="163275" bIns="81638" rtlCol="0">
              <a:normAutofit/>
            </a:bodyPr>
            <a:lstStyle>
              <a:lvl1pPr marL="0" indent="0" algn="l" defTabSz="1632753" rtl="0" eaLnBrk="1" latinLnBrk="0" hangingPunct="1">
                <a:lnSpc>
                  <a:spcPct val="120000"/>
                </a:lnSpc>
                <a:spcBef>
                  <a:spcPts val="1200"/>
                </a:spcBef>
                <a:buFont typeface="Arial" panose="020B0604020202020204" pitchFamily="34" charset="0"/>
                <a:buNone/>
                <a:defRPr kumimoji="1" sz="2400" kern="1200" baseline="0">
                  <a:solidFill>
                    <a:schemeClr val="tx2"/>
                  </a:solidFill>
                  <a:latin typeface="Route 159 UltraLight" pitchFamily="50" charset="0"/>
                  <a:ea typeface="+mn-ea"/>
                  <a:cs typeface="+mn-cs"/>
                </a:defRPr>
              </a:lvl1pPr>
              <a:lvl2pPr marL="1326612" indent="-510235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040941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4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857317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73693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490070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306446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122822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939199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632753" rtl="0" eaLnBrk="1" fontAlgn="auto" latinLnBrk="0" hangingPunct="1">
                <a:lnSpc>
                  <a:spcPct val="120000"/>
                </a:lnSpc>
                <a:spcBef>
                  <a:spcPts val="12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1" lang="en-US" altLang="ja-JP" sz="2400" b="0" i="0" u="none" strike="noStrike" kern="1200" cap="none" spc="0" normalizeH="0" baseline="0" noProof="0" smtClean="0">
                  <a:ln>
                    <a:noFill/>
                  </a:ln>
                  <a:solidFill>
                    <a:srgbClr val="545454"/>
                  </a:solidFill>
                  <a:effectLst/>
                  <a:uLnTx/>
                  <a:uFillTx/>
                  <a:latin typeface="Route 159 UltraLight" pitchFamily="50" charset="0"/>
                  <a:cs typeface="+mn-cs"/>
                </a:rPr>
                <a:t> </a:t>
              </a:r>
              <a:endParaRPr kumimoji="1" lang="ja-JP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545454"/>
                </a:solidFill>
                <a:effectLst/>
                <a:uLnTx/>
                <a:uFillTx/>
                <a:latin typeface="Route 159 UltraLight" pitchFamily="50" charset="0"/>
                <a:cs typeface="+mn-cs"/>
              </a:endParaRPr>
            </a:p>
          </p:txBody>
        </p:sp>
        <p:sp>
          <p:nvSpPr>
            <p:cNvPr id="14" name="直角三角形 10"/>
            <p:cNvSpPr/>
            <p:nvPr/>
          </p:nvSpPr>
          <p:spPr>
            <a:xfrm rot="5400000">
              <a:off x="719683" y="704826"/>
              <a:ext cx="288034" cy="432841"/>
            </a:xfrm>
            <a:prstGeom prst="rtTriangle">
              <a:avLst/>
            </a:prstGeom>
            <a:solidFill>
              <a:srgbClr val="CC006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Open Sans"/>
                <a:cs typeface="+mn-cs"/>
              </a:endParaRPr>
            </a:p>
          </p:txBody>
        </p:sp>
        <p:sp>
          <p:nvSpPr>
            <p:cNvPr id="15" name="テキスト プレースホルダー 6"/>
            <p:cNvSpPr txBox="1">
              <a:spLocks/>
            </p:cNvSpPr>
            <p:nvPr/>
          </p:nvSpPr>
          <p:spPr>
            <a:xfrm>
              <a:off x="1199944" y="67469"/>
              <a:ext cx="7551683" cy="567680"/>
            </a:xfrm>
            <a:prstGeom prst="rect">
              <a:avLst/>
            </a:prstGeom>
          </p:spPr>
          <p:txBody>
            <a:bodyPr vert="horz" lIns="163275" tIns="81638" rIns="163275" bIns="81638" rtlCol="0" anchor="t">
              <a:noAutofit/>
            </a:bodyPr>
            <a:lstStyle>
              <a:lvl1pPr marL="0" indent="0" algn="l" defTabSz="1632753" rtl="0" eaLnBrk="1" latinLnBrk="0" hangingPunct="1">
                <a:lnSpc>
                  <a:spcPct val="120000"/>
                </a:lnSpc>
                <a:spcBef>
                  <a:spcPts val="1200"/>
                </a:spcBef>
                <a:buFont typeface="Arial" panose="020B0604020202020204" pitchFamily="34" charset="0"/>
                <a:buNone/>
                <a:defRPr kumimoji="1" sz="3200" i="0" kern="1200" baseline="0">
                  <a:solidFill>
                    <a:schemeClr val="accent1"/>
                  </a:solidFill>
                  <a:latin typeface="Route 159 SemiBold" pitchFamily="50" charset="0"/>
                  <a:ea typeface="+mn-ea"/>
                  <a:cs typeface="+mn-cs"/>
                </a:defRPr>
              </a:lvl1pPr>
              <a:lvl2pPr marL="1326612" indent="-510235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040941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4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857317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73693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490070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306446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122822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939199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fi-FI" altLang="ja-JP" sz="2800" dirty="0">
                  <a:solidFill>
                    <a:srgbClr val="CC3399"/>
                  </a:solidFill>
                  <a:latin typeface="+mn-lt"/>
                  <a:cs typeface="Arial" pitchFamily="34" charset="0"/>
                </a:rPr>
                <a:t>Ancaman terhadap Integrasi Nasional</a:t>
              </a:r>
            </a:p>
          </p:txBody>
        </p:sp>
        <p:sp>
          <p:nvSpPr>
            <p:cNvPr id="16" name="正方形/長方形 15"/>
            <p:cNvSpPr/>
            <p:nvPr/>
          </p:nvSpPr>
          <p:spPr>
            <a:xfrm flipV="1">
              <a:off x="1219200" y="676456"/>
              <a:ext cx="7721854" cy="45719"/>
            </a:xfrm>
            <a:prstGeom prst="rect">
              <a:avLst/>
            </a:prstGeom>
            <a:solidFill>
              <a:srgbClr val="CC3399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Open Sans"/>
                <a:cs typeface="+mn-cs"/>
              </a:endParaRPr>
            </a:p>
          </p:txBody>
        </p:sp>
        <p:sp>
          <p:nvSpPr>
            <p:cNvPr id="18" name="テキスト プレースホルダー 18"/>
            <p:cNvSpPr txBox="1">
              <a:spLocks/>
            </p:cNvSpPr>
            <p:nvPr/>
          </p:nvSpPr>
          <p:spPr>
            <a:xfrm>
              <a:off x="152400" y="177949"/>
              <a:ext cx="711300" cy="457200"/>
            </a:xfrm>
            <a:prstGeom prst="rect">
              <a:avLst/>
            </a:prstGeom>
          </p:spPr>
          <p:txBody>
            <a:bodyPr vert="horz" lIns="163275" tIns="81638" rIns="163275" bIns="81638" rtlCol="0" anchor="ctr">
              <a:noAutofit/>
            </a:bodyPr>
            <a:lstStyle>
              <a:lvl1pPr marL="0" indent="0" algn="ctr" defTabSz="1632753" rtl="0" eaLnBrk="1" latinLnBrk="0" hangingPunct="1">
                <a:lnSpc>
                  <a:spcPct val="120000"/>
                </a:lnSpc>
                <a:spcBef>
                  <a:spcPts val="1200"/>
                </a:spcBef>
                <a:buFont typeface="Arial" panose="020B0604020202020204" pitchFamily="34" charset="0"/>
                <a:buNone/>
                <a:defRPr kumimoji="1" sz="9600" kern="1200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1pPr>
              <a:lvl2pPr marL="1326612" indent="-510235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040941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4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857317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73693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490070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306446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122822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939199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632753" rtl="0" eaLnBrk="1" fontAlgn="auto" latinLnBrk="0" hangingPunct="1">
                <a:lnSpc>
                  <a:spcPct val="120000"/>
                </a:lnSpc>
                <a:spcBef>
                  <a:spcPts val="12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en-US" altLang="ja-JP" sz="4000" b="1" noProof="0" dirty="0" smtClean="0">
                  <a:latin typeface="Arial" pitchFamily="34" charset="0"/>
                  <a:cs typeface="Arial" pitchFamily="34" charset="0"/>
                </a:rPr>
                <a:t>Ⓐ</a:t>
              </a:r>
              <a:endParaRPr kumimoji="1" lang="ja-JP" altLang="en-US" sz="4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0" y="772509"/>
            <a:ext cx="9144000" cy="4390041"/>
            <a:chOff x="0" y="772509"/>
            <a:chExt cx="9144000" cy="4390041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/>
            <a:srcRect r="16370" b="9806"/>
            <a:stretch/>
          </p:blipFill>
          <p:spPr>
            <a:xfrm>
              <a:off x="3626104" y="1295400"/>
              <a:ext cx="5289296" cy="375427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1" name="TextBox 40"/>
            <p:cNvSpPr txBox="1"/>
            <p:nvPr/>
          </p:nvSpPr>
          <p:spPr>
            <a:xfrm>
              <a:off x="228600" y="1741378"/>
              <a:ext cx="3200400" cy="2585323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id-ID" sz="1800" dirty="0" smtClean="0"/>
                <a:t>Ancaman di </a:t>
              </a:r>
              <a:r>
                <a:rPr lang="id-ID" sz="1800" dirty="0"/>
                <a:t>bidang budaya </a:t>
              </a:r>
              <a:r>
                <a:rPr lang="id-ID" sz="1800" dirty="0" smtClean="0"/>
                <a:t>timbul bersamaan </a:t>
              </a:r>
              <a:r>
                <a:rPr lang="id-ID" sz="1800" dirty="0"/>
                <a:t>dengan </a:t>
              </a:r>
              <a:r>
                <a:rPr lang="id-ID" sz="1800" dirty="0" smtClean="0"/>
                <a:t>dinamika yang </a:t>
              </a:r>
              <a:r>
                <a:rPr lang="id-ID" sz="1800" dirty="0"/>
                <a:t>terjadi dalam globalisasi.</a:t>
              </a:r>
            </a:p>
            <a:p>
              <a:r>
                <a:rPr lang="id-ID" sz="1800" dirty="0"/>
                <a:t>Hal ini ditandai </a:t>
              </a:r>
              <a:r>
                <a:rPr lang="id-ID" sz="1800" dirty="0" smtClean="0"/>
                <a:t>masuknya nilai-nilai </a:t>
              </a:r>
              <a:r>
                <a:rPr lang="id-ID" sz="1800" dirty="0"/>
                <a:t>budaya dari </a:t>
              </a:r>
              <a:r>
                <a:rPr lang="id-ID" sz="1800" dirty="0" smtClean="0"/>
                <a:t>luar negeri </a:t>
              </a:r>
              <a:r>
                <a:rPr lang="id-ID" sz="1800" dirty="0"/>
                <a:t>yang </a:t>
              </a:r>
              <a:r>
                <a:rPr lang="id-ID" sz="1800" dirty="0" smtClean="0"/>
                <a:t>sulit dibendung dan </a:t>
              </a:r>
              <a:r>
                <a:rPr lang="id-ID" sz="1800" dirty="0"/>
                <a:t>memengaruhi nilai-nilai </a:t>
              </a:r>
              <a:r>
                <a:rPr lang="id-ID" sz="1800" dirty="0" smtClean="0"/>
                <a:t>di Indonesia</a:t>
              </a:r>
              <a:r>
                <a:rPr lang="id-ID" sz="1800" dirty="0"/>
                <a:t>.</a:t>
              </a:r>
              <a:endParaRPr lang="en-US" sz="1800" dirty="0"/>
            </a:p>
          </p:txBody>
        </p:sp>
        <p:sp>
          <p:nvSpPr>
            <p:cNvPr id="10" name="TextBox 9"/>
            <p:cNvSpPr txBox="1"/>
            <p:nvPr/>
          </p:nvSpPr>
          <p:spPr>
            <a:xfrm rot="16200000">
              <a:off x="8106489" y="3322311"/>
              <a:ext cx="18288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d-ID" sz="1000" dirty="0"/>
                <a:t>Sumber: flickr.com</a:t>
              </a:r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8619" r="313"/>
            <a:stretch/>
          </p:blipFill>
          <p:spPr>
            <a:xfrm>
              <a:off x="0" y="4321722"/>
              <a:ext cx="9144000" cy="840828"/>
            </a:xfrm>
            <a:prstGeom prst="rect">
              <a:avLst/>
            </a:prstGeom>
          </p:spPr>
        </p:pic>
        <p:sp>
          <p:nvSpPr>
            <p:cNvPr id="19" name="Rectangle 27"/>
            <p:cNvSpPr/>
            <p:nvPr/>
          </p:nvSpPr>
          <p:spPr>
            <a:xfrm>
              <a:off x="1225684" y="772509"/>
              <a:ext cx="7715370" cy="457489"/>
            </a:xfrm>
            <a:prstGeom prst="rect">
              <a:avLst/>
            </a:prstGeom>
            <a:solidFill>
              <a:srgbClr val="CC0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8575" tIns="14288" rIns="28575" bIns="14288" rtlCol="0" anchor="ctr"/>
            <a:lstStyle/>
            <a:p>
              <a:pPr indent="153918"/>
              <a:r>
                <a:rPr lang="it-IT" sz="2000" dirty="0"/>
                <a:t>5. Ancaman di Bidang Budaya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96052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0" y="57150"/>
            <a:ext cx="8941054" cy="1008114"/>
            <a:chOff x="0" y="57150"/>
            <a:chExt cx="8941054" cy="1008114"/>
          </a:xfrm>
        </p:grpSpPr>
        <p:sp>
          <p:nvSpPr>
            <p:cNvPr id="13" name="テキスト プレースホルダー 5"/>
            <p:cNvSpPr txBox="1">
              <a:spLocks/>
            </p:cNvSpPr>
            <p:nvPr/>
          </p:nvSpPr>
          <p:spPr>
            <a:xfrm>
              <a:off x="0" y="57150"/>
              <a:ext cx="1080120" cy="720080"/>
            </a:xfrm>
            <a:prstGeom prst="rect">
              <a:avLst/>
            </a:prstGeom>
            <a:solidFill>
              <a:srgbClr val="CC3399"/>
            </a:solidFill>
          </p:spPr>
          <p:txBody>
            <a:bodyPr vert="horz" lIns="163275" tIns="81638" rIns="163275" bIns="81638" rtlCol="0">
              <a:normAutofit/>
            </a:bodyPr>
            <a:lstStyle>
              <a:lvl1pPr marL="0" indent="0" algn="l" defTabSz="1632753" rtl="0" eaLnBrk="1" latinLnBrk="0" hangingPunct="1">
                <a:lnSpc>
                  <a:spcPct val="120000"/>
                </a:lnSpc>
                <a:spcBef>
                  <a:spcPts val="1200"/>
                </a:spcBef>
                <a:buFont typeface="Arial" panose="020B0604020202020204" pitchFamily="34" charset="0"/>
                <a:buNone/>
                <a:defRPr kumimoji="1" sz="2400" kern="1200" baseline="0">
                  <a:solidFill>
                    <a:schemeClr val="tx2"/>
                  </a:solidFill>
                  <a:latin typeface="Route 159 UltraLight" pitchFamily="50" charset="0"/>
                  <a:ea typeface="+mn-ea"/>
                  <a:cs typeface="+mn-cs"/>
                </a:defRPr>
              </a:lvl1pPr>
              <a:lvl2pPr marL="1326612" indent="-510235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040941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4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857317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73693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490070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306446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122822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939199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632753" rtl="0" eaLnBrk="1" fontAlgn="auto" latinLnBrk="0" hangingPunct="1">
                <a:lnSpc>
                  <a:spcPct val="120000"/>
                </a:lnSpc>
                <a:spcBef>
                  <a:spcPts val="12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1" lang="en-US" altLang="ja-JP" sz="2400" b="0" i="0" u="none" strike="noStrike" kern="1200" cap="none" spc="0" normalizeH="0" baseline="0" noProof="0" smtClean="0">
                  <a:ln>
                    <a:noFill/>
                  </a:ln>
                  <a:solidFill>
                    <a:srgbClr val="545454"/>
                  </a:solidFill>
                  <a:effectLst/>
                  <a:uLnTx/>
                  <a:uFillTx/>
                  <a:latin typeface="Route 159 UltraLight" pitchFamily="50" charset="0"/>
                  <a:cs typeface="+mn-cs"/>
                </a:rPr>
                <a:t> </a:t>
              </a:r>
              <a:endParaRPr kumimoji="1" lang="ja-JP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545454"/>
                </a:solidFill>
                <a:effectLst/>
                <a:uLnTx/>
                <a:uFillTx/>
                <a:latin typeface="Route 159 UltraLight" pitchFamily="50" charset="0"/>
                <a:cs typeface="+mn-cs"/>
              </a:endParaRPr>
            </a:p>
          </p:txBody>
        </p:sp>
        <p:sp>
          <p:nvSpPr>
            <p:cNvPr id="14" name="直角三角形 10"/>
            <p:cNvSpPr/>
            <p:nvPr/>
          </p:nvSpPr>
          <p:spPr>
            <a:xfrm rot="5400000">
              <a:off x="719683" y="704826"/>
              <a:ext cx="288034" cy="432841"/>
            </a:xfrm>
            <a:prstGeom prst="rtTriangle">
              <a:avLst/>
            </a:prstGeom>
            <a:solidFill>
              <a:srgbClr val="CC006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Open Sans"/>
                <a:cs typeface="+mn-cs"/>
              </a:endParaRPr>
            </a:p>
          </p:txBody>
        </p:sp>
        <p:sp>
          <p:nvSpPr>
            <p:cNvPr id="15" name="テキスト プレースホルダー 6"/>
            <p:cNvSpPr txBox="1">
              <a:spLocks/>
            </p:cNvSpPr>
            <p:nvPr/>
          </p:nvSpPr>
          <p:spPr>
            <a:xfrm>
              <a:off x="1199944" y="67469"/>
              <a:ext cx="7551683" cy="567680"/>
            </a:xfrm>
            <a:prstGeom prst="rect">
              <a:avLst/>
            </a:prstGeom>
          </p:spPr>
          <p:txBody>
            <a:bodyPr vert="horz" lIns="163275" tIns="81638" rIns="163275" bIns="81638" rtlCol="0" anchor="t">
              <a:noAutofit/>
            </a:bodyPr>
            <a:lstStyle>
              <a:lvl1pPr marL="0" indent="0" algn="l" defTabSz="1632753" rtl="0" eaLnBrk="1" latinLnBrk="0" hangingPunct="1">
                <a:lnSpc>
                  <a:spcPct val="120000"/>
                </a:lnSpc>
                <a:spcBef>
                  <a:spcPts val="1200"/>
                </a:spcBef>
                <a:buFont typeface="Arial" panose="020B0604020202020204" pitchFamily="34" charset="0"/>
                <a:buNone/>
                <a:defRPr kumimoji="1" sz="3200" i="0" kern="1200" baseline="0">
                  <a:solidFill>
                    <a:schemeClr val="accent1"/>
                  </a:solidFill>
                  <a:latin typeface="Route 159 SemiBold" pitchFamily="50" charset="0"/>
                  <a:ea typeface="+mn-ea"/>
                  <a:cs typeface="+mn-cs"/>
                </a:defRPr>
              </a:lvl1pPr>
              <a:lvl2pPr marL="1326612" indent="-510235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040941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4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857317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73693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490070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306446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122822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939199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fi-FI" altLang="ja-JP" sz="2800" dirty="0">
                  <a:solidFill>
                    <a:srgbClr val="CC3399"/>
                  </a:solidFill>
                  <a:latin typeface="+mn-lt"/>
                  <a:cs typeface="Arial" pitchFamily="34" charset="0"/>
                </a:rPr>
                <a:t>Ancaman terhadap Integrasi Nasional</a:t>
              </a:r>
            </a:p>
          </p:txBody>
        </p:sp>
        <p:sp>
          <p:nvSpPr>
            <p:cNvPr id="16" name="正方形/長方形 15"/>
            <p:cNvSpPr/>
            <p:nvPr/>
          </p:nvSpPr>
          <p:spPr>
            <a:xfrm flipV="1">
              <a:off x="1219200" y="676456"/>
              <a:ext cx="7721854" cy="45719"/>
            </a:xfrm>
            <a:prstGeom prst="rect">
              <a:avLst/>
            </a:prstGeom>
            <a:solidFill>
              <a:srgbClr val="CC3399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Open Sans"/>
                <a:cs typeface="+mn-cs"/>
              </a:endParaRPr>
            </a:p>
          </p:txBody>
        </p:sp>
        <p:sp>
          <p:nvSpPr>
            <p:cNvPr id="18" name="テキスト プレースホルダー 18"/>
            <p:cNvSpPr txBox="1">
              <a:spLocks/>
            </p:cNvSpPr>
            <p:nvPr/>
          </p:nvSpPr>
          <p:spPr>
            <a:xfrm>
              <a:off x="152400" y="177949"/>
              <a:ext cx="711300" cy="457200"/>
            </a:xfrm>
            <a:prstGeom prst="rect">
              <a:avLst/>
            </a:prstGeom>
          </p:spPr>
          <p:txBody>
            <a:bodyPr vert="horz" lIns="163275" tIns="81638" rIns="163275" bIns="81638" rtlCol="0" anchor="ctr">
              <a:noAutofit/>
            </a:bodyPr>
            <a:lstStyle>
              <a:lvl1pPr marL="0" indent="0" algn="ctr" defTabSz="1632753" rtl="0" eaLnBrk="1" latinLnBrk="0" hangingPunct="1">
                <a:lnSpc>
                  <a:spcPct val="120000"/>
                </a:lnSpc>
                <a:spcBef>
                  <a:spcPts val="1200"/>
                </a:spcBef>
                <a:buFont typeface="Arial" panose="020B0604020202020204" pitchFamily="34" charset="0"/>
                <a:buNone/>
                <a:defRPr kumimoji="1" sz="9600" kern="1200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1pPr>
              <a:lvl2pPr marL="1326612" indent="-510235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040941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4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857317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73693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490070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306446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122822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939199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632753" rtl="0" eaLnBrk="1" fontAlgn="auto" latinLnBrk="0" hangingPunct="1">
                <a:lnSpc>
                  <a:spcPct val="120000"/>
                </a:lnSpc>
                <a:spcBef>
                  <a:spcPts val="12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en-US" altLang="ja-JP" sz="4000" b="1" noProof="0" dirty="0" smtClean="0">
                  <a:latin typeface="Arial" pitchFamily="34" charset="0"/>
                  <a:cs typeface="Arial" pitchFamily="34" charset="0"/>
                </a:rPr>
                <a:t>Ⓐ</a:t>
              </a:r>
              <a:endParaRPr kumimoji="1" lang="ja-JP" altLang="en-US" sz="4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209550" y="772509"/>
            <a:ext cx="8939625" cy="4136926"/>
            <a:chOff x="209550" y="772509"/>
            <a:chExt cx="8939625" cy="4136926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/>
            <a:stretch/>
          </p:blipFill>
          <p:spPr>
            <a:xfrm>
              <a:off x="3466163" y="1314450"/>
              <a:ext cx="5436791" cy="359498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1" name="TextBox 40"/>
            <p:cNvSpPr txBox="1"/>
            <p:nvPr/>
          </p:nvSpPr>
          <p:spPr>
            <a:xfrm>
              <a:off x="209550" y="1846005"/>
              <a:ext cx="3829050" cy="2554545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id-ID" sz="2000" dirty="0"/>
                <a:t>BPPI 2008 menyatakan </a:t>
              </a:r>
              <a:r>
                <a:rPr lang="id-ID" sz="2000" dirty="0" smtClean="0"/>
                <a:t>bahwa ancaman </a:t>
              </a:r>
              <a:r>
                <a:rPr lang="id-ID" sz="2000" dirty="0"/>
                <a:t>militer dapat </a:t>
              </a:r>
              <a:r>
                <a:rPr lang="id-ID" sz="2000" dirty="0" smtClean="0"/>
                <a:t>berupa agresi</a:t>
              </a:r>
              <a:r>
                <a:rPr lang="id-ID" sz="2000" dirty="0"/>
                <a:t>, pelanggaran wilayah,</a:t>
              </a:r>
            </a:p>
            <a:p>
              <a:r>
                <a:rPr lang="id-ID" sz="2000" dirty="0"/>
                <a:t>pemberontakan </a:t>
              </a:r>
              <a:r>
                <a:rPr lang="id-ID" sz="2000" dirty="0" smtClean="0"/>
                <a:t>bersenjata, sabotase, spionase</a:t>
              </a:r>
              <a:r>
                <a:rPr lang="id-ID" sz="2000" dirty="0"/>
                <a:t>, aksi </a:t>
              </a:r>
              <a:r>
                <a:rPr lang="id-ID" sz="2000" dirty="0" smtClean="0"/>
                <a:t>teror bersenjata</a:t>
              </a:r>
              <a:r>
                <a:rPr lang="id-ID" sz="2000" dirty="0"/>
                <a:t>, ancaman </a:t>
              </a:r>
              <a:r>
                <a:rPr lang="id-ID" sz="2000" dirty="0" smtClean="0"/>
                <a:t>keamanan laut </a:t>
              </a:r>
              <a:r>
                <a:rPr lang="id-ID" sz="2000" dirty="0"/>
                <a:t>dan udara, serta </a:t>
              </a:r>
              <a:r>
                <a:rPr lang="id-ID" sz="2000" dirty="0" smtClean="0"/>
                <a:t>konflik komunal</a:t>
              </a:r>
              <a:r>
                <a:rPr lang="id-ID" sz="2000" dirty="0"/>
                <a:t>.</a:t>
              </a:r>
              <a:endParaRPr lang="en-US" sz="2000" dirty="0"/>
            </a:p>
          </p:txBody>
        </p:sp>
        <p:sp>
          <p:nvSpPr>
            <p:cNvPr id="10" name="TextBox 9"/>
            <p:cNvSpPr txBox="1"/>
            <p:nvPr/>
          </p:nvSpPr>
          <p:spPr>
            <a:xfrm rot="16200000">
              <a:off x="8111665" y="3284212"/>
              <a:ext cx="18288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d-ID" sz="1000" dirty="0"/>
                <a:t>Sumber: shutterstock.com</a:t>
              </a:r>
            </a:p>
          </p:txBody>
        </p:sp>
        <p:sp>
          <p:nvSpPr>
            <p:cNvPr id="19" name="Rectangle 27"/>
            <p:cNvSpPr/>
            <p:nvPr/>
          </p:nvSpPr>
          <p:spPr>
            <a:xfrm>
              <a:off x="1225684" y="772509"/>
              <a:ext cx="7715370" cy="457489"/>
            </a:xfrm>
            <a:prstGeom prst="rect">
              <a:avLst/>
            </a:prstGeom>
            <a:solidFill>
              <a:srgbClr val="CC0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8575" tIns="14288" rIns="28575" bIns="14288" rtlCol="0" anchor="ctr"/>
            <a:lstStyle/>
            <a:p>
              <a:pPr indent="153918"/>
              <a:r>
                <a:rPr lang="fi-FI" sz="2000" dirty="0"/>
                <a:t>6. Ancaman di Bidang Pertahanan dan Keamanan</a:t>
              </a:r>
            </a:p>
          </p:txBody>
        </p:sp>
      </p:grp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619" r="313"/>
          <a:stretch/>
        </p:blipFill>
        <p:spPr>
          <a:xfrm>
            <a:off x="0" y="4321722"/>
            <a:ext cx="9144000" cy="840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832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558750" y="1680148"/>
            <a:ext cx="8374196" cy="3069048"/>
            <a:chOff x="558750" y="1680148"/>
            <a:chExt cx="8374196" cy="3069048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12016" y="1680148"/>
              <a:ext cx="4020930" cy="3069048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5029200" y="4396046"/>
              <a:ext cx="18288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d-ID" sz="1000" dirty="0"/>
                <a:t>Sumber: </a:t>
              </a:r>
              <a:r>
                <a:rPr lang="id-ID" sz="1000" dirty="0" smtClean="0"/>
                <a:t>freepik.com</a:t>
              </a:r>
              <a:endParaRPr lang="id-ID" sz="10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58750" y="1962150"/>
              <a:ext cx="4283891" cy="193899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id-ID" sz="2000" dirty="0"/>
                <a:t>Dalam mengatasi ancaman militer maupun </a:t>
              </a:r>
              <a:r>
                <a:rPr lang="id-ID" sz="2000" dirty="0" smtClean="0"/>
                <a:t>nirmiliter, pemerintah </a:t>
              </a:r>
              <a:r>
                <a:rPr lang="id-ID" sz="2000" dirty="0"/>
                <a:t>melalui Departemen Pertahanan telah </a:t>
              </a:r>
              <a:r>
                <a:rPr lang="id-ID" sz="2000" dirty="0" smtClean="0"/>
                <a:t>mengeluarkan Buku </a:t>
              </a:r>
              <a:r>
                <a:rPr lang="id-ID" sz="2000" dirty="0"/>
                <a:t>Putih Pertahanan Indonesia 2008 (BPPI 2008).</a:t>
              </a:r>
            </a:p>
          </p:txBody>
        </p:sp>
      </p:grp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619" r="313"/>
          <a:stretch/>
        </p:blipFill>
        <p:spPr>
          <a:xfrm>
            <a:off x="0" y="4321722"/>
            <a:ext cx="9144000" cy="840828"/>
          </a:xfrm>
          <a:prstGeom prst="rect">
            <a:avLst/>
          </a:prstGeom>
        </p:spPr>
      </p:pic>
      <p:sp>
        <p:nvSpPr>
          <p:cNvPr id="13" name="テキスト プレースホルダー 18"/>
          <p:cNvSpPr txBox="1">
            <a:spLocks/>
          </p:cNvSpPr>
          <p:nvPr/>
        </p:nvSpPr>
        <p:spPr>
          <a:xfrm>
            <a:off x="152400" y="101749"/>
            <a:ext cx="711300" cy="457200"/>
          </a:xfrm>
          <a:prstGeom prst="rect">
            <a:avLst/>
          </a:prstGeom>
        </p:spPr>
        <p:txBody>
          <a:bodyPr vert="horz" lIns="163275" tIns="81638" rIns="163275" bIns="81638" rtlCol="0" anchor="ctr">
            <a:noAutofit/>
          </a:bodyPr>
          <a:lstStyle>
            <a:lvl1pPr marL="0" indent="0" algn="ctr" defTabSz="1632753" rtl="0" eaLnBrk="1" latinLnBrk="0" hangingPunct="1">
              <a:lnSpc>
                <a:spcPct val="120000"/>
              </a:lnSpc>
              <a:spcBef>
                <a:spcPts val="1200"/>
              </a:spcBef>
              <a:buFont typeface="Arial" panose="020B0604020202020204" pitchFamily="34" charset="0"/>
              <a:buNone/>
              <a:defRPr kumimoji="1" sz="9600" kern="1200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1326612" indent="-510235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5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040941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857317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73693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490070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306446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122822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939199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1" lang="ja-JP" altLang="en-US" sz="40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テキスト プレースホルダー 18"/>
          <p:cNvSpPr txBox="1">
            <a:spLocks/>
          </p:cNvSpPr>
          <p:nvPr/>
        </p:nvSpPr>
        <p:spPr>
          <a:xfrm>
            <a:off x="203100" y="132621"/>
            <a:ext cx="711300" cy="457200"/>
          </a:xfrm>
          <a:prstGeom prst="rect">
            <a:avLst/>
          </a:prstGeom>
        </p:spPr>
        <p:txBody>
          <a:bodyPr vert="horz" lIns="163275" tIns="81638" rIns="163275" bIns="81638" rtlCol="0" anchor="ctr">
            <a:noAutofit/>
          </a:bodyPr>
          <a:lstStyle>
            <a:lvl1pPr marL="0" indent="0" algn="ctr" defTabSz="1632753" rtl="0" eaLnBrk="1" latinLnBrk="0" hangingPunct="1">
              <a:lnSpc>
                <a:spcPct val="120000"/>
              </a:lnSpc>
              <a:spcBef>
                <a:spcPts val="1200"/>
              </a:spcBef>
              <a:buFont typeface="Arial" panose="020B0604020202020204" pitchFamily="34" charset="0"/>
              <a:buNone/>
              <a:defRPr kumimoji="1" sz="9600" kern="1200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1326612" indent="-510235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5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040941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857317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73693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490070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306446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122822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939199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ja-JP" sz="3200" b="1" noProof="0" dirty="0" smtClean="0">
                <a:latin typeface="Arial" pitchFamily="34" charset="0"/>
                <a:cs typeface="Arial" pitchFamily="34" charset="0"/>
              </a:rPr>
              <a:t>B</a:t>
            </a:r>
            <a:endParaRPr kumimoji="1" lang="ja-JP" altLang="en-US" sz="32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0" y="-19050"/>
            <a:ext cx="8618483" cy="1645919"/>
            <a:chOff x="0" y="76200"/>
            <a:chExt cx="8618483" cy="1645919"/>
          </a:xfrm>
        </p:grpSpPr>
        <p:sp>
          <p:nvSpPr>
            <p:cNvPr id="16" name="テキスト プレースホルダー 5"/>
            <p:cNvSpPr txBox="1">
              <a:spLocks/>
            </p:cNvSpPr>
            <p:nvPr/>
          </p:nvSpPr>
          <p:spPr>
            <a:xfrm>
              <a:off x="0" y="490034"/>
              <a:ext cx="1066800" cy="647088"/>
            </a:xfrm>
            <a:prstGeom prst="rect">
              <a:avLst/>
            </a:prstGeom>
            <a:solidFill>
              <a:srgbClr val="CC3399"/>
            </a:solidFill>
          </p:spPr>
          <p:txBody>
            <a:bodyPr vert="horz" lIns="163275" tIns="81638" rIns="163275" bIns="81638" rtlCol="0">
              <a:normAutofit/>
            </a:bodyPr>
            <a:lstStyle>
              <a:lvl1pPr marL="0" indent="0" algn="l" defTabSz="1632753" rtl="0" eaLnBrk="1" latinLnBrk="0" hangingPunct="1">
                <a:lnSpc>
                  <a:spcPct val="120000"/>
                </a:lnSpc>
                <a:spcBef>
                  <a:spcPts val="1200"/>
                </a:spcBef>
                <a:buFont typeface="Arial" panose="020B0604020202020204" pitchFamily="34" charset="0"/>
                <a:buNone/>
                <a:defRPr kumimoji="1" sz="2400" kern="1200" baseline="0">
                  <a:solidFill>
                    <a:schemeClr val="tx2"/>
                  </a:solidFill>
                  <a:latin typeface="Route 159 UltraLight" pitchFamily="50" charset="0"/>
                  <a:ea typeface="+mn-ea"/>
                  <a:cs typeface="+mn-cs"/>
                </a:defRPr>
              </a:lvl1pPr>
              <a:lvl2pPr marL="1326612" indent="-510235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040941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4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857317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73693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490070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306446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122822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939199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632753" rtl="0" eaLnBrk="1" fontAlgn="auto" latinLnBrk="0" hangingPunct="1">
                <a:lnSpc>
                  <a:spcPct val="120000"/>
                </a:lnSpc>
                <a:spcBef>
                  <a:spcPts val="12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1" lang="en-US" altLang="ja-JP" sz="2400" b="0" i="0" u="none" strike="noStrike" kern="1200" cap="none" spc="0" normalizeH="0" baseline="0" noProof="0" smtClean="0">
                  <a:ln>
                    <a:noFill/>
                  </a:ln>
                  <a:solidFill>
                    <a:srgbClr val="545454"/>
                  </a:solidFill>
                  <a:effectLst/>
                  <a:uLnTx/>
                  <a:uFillTx/>
                  <a:latin typeface="Route 159 UltraLight" pitchFamily="50" charset="0"/>
                  <a:cs typeface="+mn-cs"/>
                </a:rPr>
                <a:t> </a:t>
              </a:r>
              <a:endParaRPr kumimoji="1" lang="ja-JP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545454"/>
                </a:solidFill>
                <a:effectLst/>
                <a:uLnTx/>
                <a:uFillTx/>
                <a:latin typeface="Route 159 UltraLight" pitchFamily="50" charset="0"/>
                <a:cs typeface="+mn-cs"/>
              </a:endParaRPr>
            </a:p>
          </p:txBody>
        </p:sp>
        <p:sp>
          <p:nvSpPr>
            <p:cNvPr id="17" name="Oval 16"/>
            <p:cNvSpPr/>
            <p:nvPr/>
          </p:nvSpPr>
          <p:spPr>
            <a:xfrm>
              <a:off x="272624" y="499120"/>
              <a:ext cx="543787" cy="56768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8" name="直角三角形 10"/>
            <p:cNvSpPr/>
            <p:nvPr/>
          </p:nvSpPr>
          <p:spPr>
            <a:xfrm rot="5400000">
              <a:off x="720673" y="1087362"/>
              <a:ext cx="288034" cy="432841"/>
            </a:xfrm>
            <a:prstGeom prst="rtTriangle">
              <a:avLst/>
            </a:prstGeom>
            <a:solidFill>
              <a:srgbClr val="CC006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Open Sans"/>
                <a:cs typeface="+mn-cs"/>
              </a:endParaRPr>
            </a:p>
          </p:txBody>
        </p:sp>
        <p:sp>
          <p:nvSpPr>
            <p:cNvPr id="19" name="テキスト プレースホルダー 6"/>
            <p:cNvSpPr txBox="1">
              <a:spLocks/>
            </p:cNvSpPr>
            <p:nvPr/>
          </p:nvSpPr>
          <p:spPr>
            <a:xfrm>
              <a:off x="1066800" y="76200"/>
              <a:ext cx="7551683" cy="567680"/>
            </a:xfrm>
            <a:prstGeom prst="rect">
              <a:avLst/>
            </a:prstGeom>
            <a:noFill/>
          </p:spPr>
          <p:txBody>
            <a:bodyPr vert="horz" lIns="163275" tIns="81638" rIns="163275" bIns="81638" rtlCol="0" anchor="t">
              <a:noAutofit/>
            </a:bodyPr>
            <a:lstStyle>
              <a:lvl1pPr marL="0" indent="0" algn="l" defTabSz="1632753" rtl="0" eaLnBrk="1" latinLnBrk="0" hangingPunct="1">
                <a:lnSpc>
                  <a:spcPct val="120000"/>
                </a:lnSpc>
                <a:spcBef>
                  <a:spcPts val="1200"/>
                </a:spcBef>
                <a:buFont typeface="Arial" panose="020B0604020202020204" pitchFamily="34" charset="0"/>
                <a:buNone/>
                <a:defRPr kumimoji="1" sz="3200" i="0" kern="1200" baseline="0">
                  <a:solidFill>
                    <a:schemeClr val="accent1"/>
                  </a:solidFill>
                  <a:latin typeface="Route 159 SemiBold" pitchFamily="50" charset="0"/>
                  <a:ea typeface="+mn-ea"/>
                  <a:cs typeface="+mn-cs"/>
                </a:defRPr>
              </a:lvl1pPr>
              <a:lvl2pPr marL="1326612" indent="-510235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040941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4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857317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73693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490070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306446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122822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939199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lnSpc>
                  <a:spcPct val="100000"/>
                </a:lnSpc>
                <a:defRPr/>
              </a:pPr>
              <a:r>
                <a:rPr lang="it-IT" altLang="ja-JP" sz="2400" dirty="0">
                  <a:solidFill>
                    <a:srgbClr val="990099"/>
                  </a:solidFill>
                  <a:latin typeface="+mn-lt"/>
                  <a:cs typeface="Arial" pitchFamily="34" charset="0"/>
                </a:rPr>
                <a:t>Strategi Mengatasi Berbagai Ancaman terhadap Bidang Ideologi, Politik, Ekonomi, Sosial, Budaya, dan Pertahanan dan Keamanan dalam Membangun Integrasi Nasional</a:t>
              </a:r>
            </a:p>
          </p:txBody>
        </p:sp>
        <p:sp>
          <p:nvSpPr>
            <p:cNvPr id="20" name="正方形/長方形 15"/>
            <p:cNvSpPr/>
            <p:nvPr/>
          </p:nvSpPr>
          <p:spPr>
            <a:xfrm flipV="1">
              <a:off x="1205551" y="1676400"/>
              <a:ext cx="7412931" cy="45719"/>
            </a:xfrm>
            <a:prstGeom prst="rect">
              <a:avLst/>
            </a:prstGeom>
            <a:solidFill>
              <a:srgbClr val="CC3399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0" cap="none" spc="0" normalizeH="0" baseline="0" noProof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Open Sans"/>
                <a:cs typeface="+mn-cs"/>
              </a:endParaRPr>
            </a:p>
          </p:txBody>
        </p:sp>
        <p:sp>
          <p:nvSpPr>
            <p:cNvPr id="21" name="テキスト プレースホルダー 18"/>
            <p:cNvSpPr txBox="1">
              <a:spLocks/>
            </p:cNvSpPr>
            <p:nvPr/>
          </p:nvSpPr>
          <p:spPr>
            <a:xfrm>
              <a:off x="222150" y="571193"/>
              <a:ext cx="711300" cy="457200"/>
            </a:xfrm>
            <a:prstGeom prst="rect">
              <a:avLst/>
            </a:prstGeom>
          </p:spPr>
          <p:txBody>
            <a:bodyPr vert="horz" lIns="163275" tIns="81638" rIns="163275" bIns="81638" rtlCol="0" anchor="ctr">
              <a:noAutofit/>
            </a:bodyPr>
            <a:lstStyle>
              <a:lvl1pPr marL="0" indent="0" algn="ctr" defTabSz="1632753" rtl="0" eaLnBrk="1" latinLnBrk="0" hangingPunct="1">
                <a:lnSpc>
                  <a:spcPct val="120000"/>
                </a:lnSpc>
                <a:spcBef>
                  <a:spcPts val="1200"/>
                </a:spcBef>
                <a:buFont typeface="Arial" panose="020B0604020202020204" pitchFamily="34" charset="0"/>
                <a:buNone/>
                <a:defRPr kumimoji="1" sz="9600" kern="1200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1pPr>
              <a:lvl2pPr marL="1326612" indent="-510235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040941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4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857317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73693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490070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306446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122822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939199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632753" rtl="0" eaLnBrk="1" fontAlgn="auto" latinLnBrk="0" hangingPunct="1">
                <a:lnSpc>
                  <a:spcPct val="120000"/>
                </a:lnSpc>
                <a:spcBef>
                  <a:spcPts val="12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en-US" altLang="ja-JP" sz="3200" b="1" noProof="0" dirty="0" smtClean="0">
                  <a:latin typeface="Arial" pitchFamily="34" charset="0"/>
                  <a:cs typeface="Arial" pitchFamily="34" charset="0"/>
                </a:rPr>
                <a:t>B</a:t>
              </a:r>
              <a:endParaRPr kumimoji="1" lang="ja-JP" altLang="en-US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テキスト プレースホルダー 18"/>
          <p:cNvSpPr txBox="1">
            <a:spLocks/>
          </p:cNvSpPr>
          <p:nvPr/>
        </p:nvSpPr>
        <p:spPr>
          <a:xfrm>
            <a:off x="152400" y="101749"/>
            <a:ext cx="711300" cy="457200"/>
          </a:xfrm>
          <a:prstGeom prst="rect">
            <a:avLst/>
          </a:prstGeom>
        </p:spPr>
        <p:txBody>
          <a:bodyPr vert="horz" lIns="163275" tIns="81638" rIns="163275" bIns="81638" rtlCol="0" anchor="ctr">
            <a:noAutofit/>
          </a:bodyPr>
          <a:lstStyle>
            <a:lvl1pPr marL="0" indent="0" algn="ctr" defTabSz="1632753" rtl="0" eaLnBrk="1" latinLnBrk="0" hangingPunct="1">
              <a:lnSpc>
                <a:spcPct val="120000"/>
              </a:lnSpc>
              <a:spcBef>
                <a:spcPts val="1200"/>
              </a:spcBef>
              <a:buFont typeface="Arial" panose="020B0604020202020204" pitchFamily="34" charset="0"/>
              <a:buNone/>
              <a:defRPr kumimoji="1" sz="9600" kern="1200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1326612" indent="-510235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5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040941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857317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73693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490070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306446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122822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939199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1" lang="ja-JP" altLang="en-US" sz="40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テキスト プレースホルダー 18"/>
          <p:cNvSpPr txBox="1">
            <a:spLocks/>
          </p:cNvSpPr>
          <p:nvPr/>
        </p:nvSpPr>
        <p:spPr>
          <a:xfrm>
            <a:off x="203100" y="132621"/>
            <a:ext cx="711300" cy="457200"/>
          </a:xfrm>
          <a:prstGeom prst="rect">
            <a:avLst/>
          </a:prstGeom>
        </p:spPr>
        <p:txBody>
          <a:bodyPr vert="horz" lIns="163275" tIns="81638" rIns="163275" bIns="81638" rtlCol="0" anchor="ctr">
            <a:noAutofit/>
          </a:bodyPr>
          <a:lstStyle>
            <a:lvl1pPr marL="0" indent="0" algn="ctr" defTabSz="1632753" rtl="0" eaLnBrk="1" latinLnBrk="0" hangingPunct="1">
              <a:lnSpc>
                <a:spcPct val="120000"/>
              </a:lnSpc>
              <a:spcBef>
                <a:spcPts val="1200"/>
              </a:spcBef>
              <a:buFont typeface="Arial" panose="020B0604020202020204" pitchFamily="34" charset="0"/>
              <a:buNone/>
              <a:defRPr kumimoji="1" sz="9600" kern="1200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1326612" indent="-510235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5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040941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857317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73693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490070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306446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122822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939199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ja-JP" sz="3200" b="1" noProof="0" dirty="0" smtClean="0">
                <a:latin typeface="Arial" pitchFamily="34" charset="0"/>
                <a:cs typeface="Arial" pitchFamily="34" charset="0"/>
              </a:rPr>
              <a:t>B</a:t>
            </a:r>
            <a:endParaRPr kumimoji="1" lang="ja-JP" altLang="en-US" sz="32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0" y="-19050"/>
            <a:ext cx="8618483" cy="1645919"/>
            <a:chOff x="0" y="76200"/>
            <a:chExt cx="8618483" cy="1645919"/>
          </a:xfrm>
        </p:grpSpPr>
        <p:sp>
          <p:nvSpPr>
            <p:cNvPr id="16" name="テキスト プレースホルダー 5"/>
            <p:cNvSpPr txBox="1">
              <a:spLocks/>
            </p:cNvSpPr>
            <p:nvPr/>
          </p:nvSpPr>
          <p:spPr>
            <a:xfrm>
              <a:off x="0" y="490034"/>
              <a:ext cx="1066800" cy="647088"/>
            </a:xfrm>
            <a:prstGeom prst="rect">
              <a:avLst/>
            </a:prstGeom>
            <a:solidFill>
              <a:srgbClr val="CC3399"/>
            </a:solidFill>
          </p:spPr>
          <p:txBody>
            <a:bodyPr vert="horz" lIns="163275" tIns="81638" rIns="163275" bIns="81638" rtlCol="0">
              <a:normAutofit/>
            </a:bodyPr>
            <a:lstStyle>
              <a:lvl1pPr marL="0" indent="0" algn="l" defTabSz="1632753" rtl="0" eaLnBrk="1" latinLnBrk="0" hangingPunct="1">
                <a:lnSpc>
                  <a:spcPct val="120000"/>
                </a:lnSpc>
                <a:spcBef>
                  <a:spcPts val="1200"/>
                </a:spcBef>
                <a:buFont typeface="Arial" panose="020B0604020202020204" pitchFamily="34" charset="0"/>
                <a:buNone/>
                <a:defRPr kumimoji="1" sz="2400" kern="1200" baseline="0">
                  <a:solidFill>
                    <a:schemeClr val="tx2"/>
                  </a:solidFill>
                  <a:latin typeface="Route 159 UltraLight" pitchFamily="50" charset="0"/>
                  <a:ea typeface="+mn-ea"/>
                  <a:cs typeface="+mn-cs"/>
                </a:defRPr>
              </a:lvl1pPr>
              <a:lvl2pPr marL="1326612" indent="-510235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040941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4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857317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73693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490070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306446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122822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939199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632753" rtl="0" eaLnBrk="1" fontAlgn="auto" latinLnBrk="0" hangingPunct="1">
                <a:lnSpc>
                  <a:spcPct val="120000"/>
                </a:lnSpc>
                <a:spcBef>
                  <a:spcPts val="12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1" lang="en-US" altLang="ja-JP" sz="2400" b="0" i="0" u="none" strike="noStrike" kern="1200" cap="none" spc="0" normalizeH="0" baseline="0" noProof="0" smtClean="0">
                  <a:ln>
                    <a:noFill/>
                  </a:ln>
                  <a:solidFill>
                    <a:srgbClr val="545454"/>
                  </a:solidFill>
                  <a:effectLst/>
                  <a:uLnTx/>
                  <a:uFillTx/>
                  <a:latin typeface="Route 159 UltraLight" pitchFamily="50" charset="0"/>
                  <a:cs typeface="+mn-cs"/>
                </a:rPr>
                <a:t> </a:t>
              </a:r>
              <a:endParaRPr kumimoji="1" lang="ja-JP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545454"/>
                </a:solidFill>
                <a:effectLst/>
                <a:uLnTx/>
                <a:uFillTx/>
                <a:latin typeface="Route 159 UltraLight" pitchFamily="50" charset="0"/>
                <a:cs typeface="+mn-cs"/>
              </a:endParaRPr>
            </a:p>
          </p:txBody>
        </p:sp>
        <p:sp>
          <p:nvSpPr>
            <p:cNvPr id="17" name="Oval 16"/>
            <p:cNvSpPr/>
            <p:nvPr/>
          </p:nvSpPr>
          <p:spPr>
            <a:xfrm>
              <a:off x="272624" y="499120"/>
              <a:ext cx="543787" cy="56768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8" name="直角三角形 10"/>
            <p:cNvSpPr/>
            <p:nvPr/>
          </p:nvSpPr>
          <p:spPr>
            <a:xfrm rot="5400000">
              <a:off x="720673" y="1087362"/>
              <a:ext cx="288034" cy="432841"/>
            </a:xfrm>
            <a:prstGeom prst="rtTriangle">
              <a:avLst/>
            </a:prstGeom>
            <a:solidFill>
              <a:srgbClr val="CC006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Open Sans"/>
                <a:cs typeface="+mn-cs"/>
              </a:endParaRPr>
            </a:p>
          </p:txBody>
        </p:sp>
        <p:sp>
          <p:nvSpPr>
            <p:cNvPr id="19" name="テキスト プレースホルダー 6"/>
            <p:cNvSpPr txBox="1">
              <a:spLocks/>
            </p:cNvSpPr>
            <p:nvPr/>
          </p:nvSpPr>
          <p:spPr>
            <a:xfrm>
              <a:off x="1066800" y="76200"/>
              <a:ext cx="7551683" cy="567680"/>
            </a:xfrm>
            <a:prstGeom prst="rect">
              <a:avLst/>
            </a:prstGeom>
            <a:noFill/>
          </p:spPr>
          <p:txBody>
            <a:bodyPr vert="horz" lIns="163275" tIns="81638" rIns="163275" bIns="81638" rtlCol="0" anchor="t">
              <a:noAutofit/>
            </a:bodyPr>
            <a:lstStyle>
              <a:lvl1pPr marL="0" indent="0" algn="l" defTabSz="1632753" rtl="0" eaLnBrk="1" latinLnBrk="0" hangingPunct="1">
                <a:lnSpc>
                  <a:spcPct val="120000"/>
                </a:lnSpc>
                <a:spcBef>
                  <a:spcPts val="1200"/>
                </a:spcBef>
                <a:buFont typeface="Arial" panose="020B0604020202020204" pitchFamily="34" charset="0"/>
                <a:buNone/>
                <a:defRPr kumimoji="1" sz="3200" i="0" kern="1200" baseline="0">
                  <a:solidFill>
                    <a:schemeClr val="accent1"/>
                  </a:solidFill>
                  <a:latin typeface="Route 159 SemiBold" pitchFamily="50" charset="0"/>
                  <a:ea typeface="+mn-ea"/>
                  <a:cs typeface="+mn-cs"/>
                </a:defRPr>
              </a:lvl1pPr>
              <a:lvl2pPr marL="1326612" indent="-510235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040941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4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857317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73693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490070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306446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122822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939199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lnSpc>
                  <a:spcPct val="100000"/>
                </a:lnSpc>
                <a:defRPr/>
              </a:pPr>
              <a:r>
                <a:rPr lang="it-IT" altLang="ja-JP" sz="2400" dirty="0">
                  <a:solidFill>
                    <a:srgbClr val="990099"/>
                  </a:solidFill>
                  <a:latin typeface="+mn-lt"/>
                  <a:cs typeface="Arial" pitchFamily="34" charset="0"/>
                </a:rPr>
                <a:t>Strategi Mengatasi Berbagai Ancaman terhadap Bidang Ideologi, Politik, Ekonomi, Sosial, Budaya, dan Pertahanan dan Keamanan dalam Membangun Integrasi Nasional</a:t>
              </a:r>
            </a:p>
          </p:txBody>
        </p:sp>
        <p:sp>
          <p:nvSpPr>
            <p:cNvPr id="20" name="正方形/長方形 15"/>
            <p:cNvSpPr/>
            <p:nvPr/>
          </p:nvSpPr>
          <p:spPr>
            <a:xfrm flipV="1">
              <a:off x="1205551" y="1676400"/>
              <a:ext cx="7412931" cy="45719"/>
            </a:xfrm>
            <a:prstGeom prst="rect">
              <a:avLst/>
            </a:prstGeom>
            <a:solidFill>
              <a:srgbClr val="CC3399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0" cap="none" spc="0" normalizeH="0" baseline="0" noProof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Open Sans"/>
                <a:cs typeface="+mn-cs"/>
              </a:endParaRPr>
            </a:p>
          </p:txBody>
        </p:sp>
        <p:sp>
          <p:nvSpPr>
            <p:cNvPr id="21" name="テキスト プレースホルダー 18"/>
            <p:cNvSpPr txBox="1">
              <a:spLocks/>
            </p:cNvSpPr>
            <p:nvPr/>
          </p:nvSpPr>
          <p:spPr>
            <a:xfrm>
              <a:off x="222150" y="571193"/>
              <a:ext cx="711300" cy="457200"/>
            </a:xfrm>
            <a:prstGeom prst="rect">
              <a:avLst/>
            </a:prstGeom>
          </p:spPr>
          <p:txBody>
            <a:bodyPr vert="horz" lIns="163275" tIns="81638" rIns="163275" bIns="81638" rtlCol="0" anchor="ctr">
              <a:noAutofit/>
            </a:bodyPr>
            <a:lstStyle>
              <a:lvl1pPr marL="0" indent="0" algn="ctr" defTabSz="1632753" rtl="0" eaLnBrk="1" latinLnBrk="0" hangingPunct="1">
                <a:lnSpc>
                  <a:spcPct val="120000"/>
                </a:lnSpc>
                <a:spcBef>
                  <a:spcPts val="1200"/>
                </a:spcBef>
                <a:buFont typeface="Arial" panose="020B0604020202020204" pitchFamily="34" charset="0"/>
                <a:buNone/>
                <a:defRPr kumimoji="1" sz="9600" kern="1200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1pPr>
              <a:lvl2pPr marL="1326612" indent="-510235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040941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4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857317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73693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490070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306446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122822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939199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632753" rtl="0" eaLnBrk="1" fontAlgn="auto" latinLnBrk="0" hangingPunct="1">
                <a:lnSpc>
                  <a:spcPct val="120000"/>
                </a:lnSpc>
                <a:spcBef>
                  <a:spcPts val="12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en-US" altLang="ja-JP" sz="3200" b="1" noProof="0" dirty="0" smtClean="0">
                  <a:latin typeface="Arial" pitchFamily="34" charset="0"/>
                  <a:cs typeface="Arial" pitchFamily="34" charset="0"/>
                </a:rPr>
                <a:t>B</a:t>
              </a:r>
              <a:endParaRPr kumimoji="1" lang="ja-JP" altLang="en-US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272624" y="1657205"/>
            <a:ext cx="8871375" cy="3119325"/>
            <a:chOff x="272624" y="1657205"/>
            <a:chExt cx="8871375" cy="3119325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2"/>
            <a:srcRect l="18447"/>
            <a:stretch/>
          </p:blipFill>
          <p:spPr>
            <a:xfrm>
              <a:off x="4572000" y="2133744"/>
              <a:ext cx="4350004" cy="264278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" name="TextBox 7"/>
            <p:cNvSpPr txBox="1"/>
            <p:nvPr/>
          </p:nvSpPr>
          <p:spPr>
            <a:xfrm>
              <a:off x="272624" y="2343150"/>
              <a:ext cx="4146976" cy="2031325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id-ID" sz="1800" dirty="0"/>
                <a:t>Upaya menghadapi </a:t>
              </a:r>
              <a:r>
                <a:rPr lang="id-ID" sz="1800" dirty="0" smtClean="0"/>
                <a:t>atau menangkal </a:t>
              </a:r>
              <a:r>
                <a:rPr lang="id-ID" sz="1800" dirty="0"/>
                <a:t>ancaman </a:t>
              </a:r>
              <a:r>
                <a:rPr lang="id-ID" sz="1800" dirty="0" smtClean="0"/>
                <a:t>berdimensi ideologi adalah </a:t>
              </a:r>
              <a:r>
                <a:rPr lang="id-ID" sz="1800" dirty="0"/>
                <a:t>melalui kebijakan dan</a:t>
              </a:r>
            </a:p>
            <a:p>
              <a:r>
                <a:rPr lang="id-ID" sz="1800" dirty="0"/>
                <a:t>langkah-langkah politik </a:t>
              </a:r>
              <a:r>
                <a:rPr lang="id-ID" sz="1800" dirty="0" smtClean="0"/>
                <a:t>yang tepat </a:t>
              </a:r>
              <a:r>
                <a:rPr lang="id-ID" sz="1800" dirty="0"/>
                <a:t>dan intensif </a:t>
              </a:r>
              <a:r>
                <a:rPr lang="id-ID" sz="1800" dirty="0" smtClean="0"/>
                <a:t>untuk mencegah </a:t>
              </a:r>
              <a:r>
                <a:rPr lang="id-ID" sz="1800" dirty="0"/>
                <a:t>meluasnya </a:t>
              </a:r>
              <a:r>
                <a:rPr lang="id-ID" sz="1800" dirty="0" smtClean="0"/>
                <a:t>pengaruh ideologi </a:t>
              </a:r>
              <a:r>
                <a:rPr lang="id-ID" sz="1800" dirty="0"/>
                <a:t>lain terhadap </a:t>
              </a:r>
              <a:r>
                <a:rPr lang="id-ID" sz="1800" dirty="0" smtClean="0"/>
                <a:t>ideologi Pancasila</a:t>
              </a:r>
              <a:r>
                <a:rPr lang="id-ID" sz="1800" dirty="0"/>
                <a:t>.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 rot="16200000">
              <a:off x="8106489" y="3284211"/>
              <a:ext cx="18288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d-ID" sz="1000" dirty="0"/>
                <a:t>Sumber: flickr.com</a:t>
              </a:r>
            </a:p>
          </p:txBody>
        </p:sp>
        <p:sp>
          <p:nvSpPr>
            <p:cNvPr id="22" name="Rectangle 27"/>
            <p:cNvSpPr/>
            <p:nvPr/>
          </p:nvSpPr>
          <p:spPr>
            <a:xfrm>
              <a:off x="1206634" y="1657205"/>
              <a:ext cx="7715370" cy="457489"/>
            </a:xfrm>
            <a:prstGeom prst="rect">
              <a:avLst/>
            </a:prstGeom>
            <a:solidFill>
              <a:srgbClr val="CC0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8575" tIns="14288" rIns="28575" bIns="14288" rtlCol="0" anchor="ctr"/>
            <a:lstStyle/>
            <a:p>
              <a:pPr indent="153918"/>
              <a:r>
                <a:rPr lang="it-IT" sz="2000" dirty="0"/>
                <a:t>1. Strategi Mengatasi Ancaman di Bidang Ideologi</a:t>
              </a:r>
            </a:p>
          </p:txBody>
        </p:sp>
      </p:grpSp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619" r="313"/>
          <a:stretch/>
        </p:blipFill>
        <p:spPr>
          <a:xfrm>
            <a:off x="0" y="4321722"/>
            <a:ext cx="9144000" cy="840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498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619" r="313"/>
          <a:stretch/>
        </p:blipFill>
        <p:spPr>
          <a:xfrm>
            <a:off x="0" y="4321722"/>
            <a:ext cx="9144000" cy="840828"/>
          </a:xfrm>
          <a:prstGeom prst="rect">
            <a:avLst/>
          </a:prstGeom>
        </p:spPr>
      </p:pic>
      <p:sp>
        <p:nvSpPr>
          <p:cNvPr id="14" name="テキスト プレースホルダー 18"/>
          <p:cNvSpPr txBox="1">
            <a:spLocks/>
          </p:cNvSpPr>
          <p:nvPr/>
        </p:nvSpPr>
        <p:spPr>
          <a:xfrm>
            <a:off x="152400" y="101749"/>
            <a:ext cx="711300" cy="457200"/>
          </a:xfrm>
          <a:prstGeom prst="rect">
            <a:avLst/>
          </a:prstGeom>
        </p:spPr>
        <p:txBody>
          <a:bodyPr vert="horz" lIns="163275" tIns="81638" rIns="163275" bIns="81638" rtlCol="0" anchor="ctr">
            <a:noAutofit/>
          </a:bodyPr>
          <a:lstStyle>
            <a:lvl1pPr marL="0" indent="0" algn="ctr" defTabSz="1632753" rtl="0" eaLnBrk="1" latinLnBrk="0" hangingPunct="1">
              <a:lnSpc>
                <a:spcPct val="120000"/>
              </a:lnSpc>
              <a:spcBef>
                <a:spcPts val="1200"/>
              </a:spcBef>
              <a:buFont typeface="Arial" panose="020B0604020202020204" pitchFamily="34" charset="0"/>
              <a:buNone/>
              <a:defRPr kumimoji="1" sz="9600" kern="1200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1326612" indent="-510235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5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040941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857317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73693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490070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306446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122822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939199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1" lang="ja-JP" altLang="en-US" sz="40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テキスト プレースホルダー 18"/>
          <p:cNvSpPr txBox="1">
            <a:spLocks/>
          </p:cNvSpPr>
          <p:nvPr/>
        </p:nvSpPr>
        <p:spPr>
          <a:xfrm>
            <a:off x="203100" y="132621"/>
            <a:ext cx="711300" cy="457200"/>
          </a:xfrm>
          <a:prstGeom prst="rect">
            <a:avLst/>
          </a:prstGeom>
        </p:spPr>
        <p:txBody>
          <a:bodyPr vert="horz" lIns="163275" tIns="81638" rIns="163275" bIns="81638" rtlCol="0" anchor="ctr">
            <a:noAutofit/>
          </a:bodyPr>
          <a:lstStyle>
            <a:lvl1pPr marL="0" indent="0" algn="ctr" defTabSz="1632753" rtl="0" eaLnBrk="1" latinLnBrk="0" hangingPunct="1">
              <a:lnSpc>
                <a:spcPct val="120000"/>
              </a:lnSpc>
              <a:spcBef>
                <a:spcPts val="1200"/>
              </a:spcBef>
              <a:buFont typeface="Arial" panose="020B0604020202020204" pitchFamily="34" charset="0"/>
              <a:buNone/>
              <a:defRPr kumimoji="1" sz="9600" kern="1200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1326612" indent="-510235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5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040941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857317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73693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490070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306446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122822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939199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ja-JP" sz="3200" b="1" noProof="0" dirty="0" smtClean="0">
                <a:latin typeface="Arial" pitchFamily="34" charset="0"/>
                <a:cs typeface="Arial" pitchFamily="34" charset="0"/>
              </a:rPr>
              <a:t>B</a:t>
            </a:r>
            <a:endParaRPr kumimoji="1" lang="ja-JP" altLang="en-US" sz="32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0" y="-19050"/>
            <a:ext cx="8618483" cy="1645919"/>
            <a:chOff x="0" y="76200"/>
            <a:chExt cx="8618483" cy="1645919"/>
          </a:xfrm>
        </p:grpSpPr>
        <p:sp>
          <p:nvSpPr>
            <p:cNvPr id="17" name="テキスト プレースホルダー 5"/>
            <p:cNvSpPr txBox="1">
              <a:spLocks/>
            </p:cNvSpPr>
            <p:nvPr/>
          </p:nvSpPr>
          <p:spPr>
            <a:xfrm>
              <a:off x="0" y="490034"/>
              <a:ext cx="1066800" cy="647088"/>
            </a:xfrm>
            <a:prstGeom prst="rect">
              <a:avLst/>
            </a:prstGeom>
            <a:solidFill>
              <a:srgbClr val="CC3399"/>
            </a:solidFill>
          </p:spPr>
          <p:txBody>
            <a:bodyPr vert="horz" lIns="163275" tIns="81638" rIns="163275" bIns="81638" rtlCol="0">
              <a:normAutofit/>
            </a:bodyPr>
            <a:lstStyle>
              <a:lvl1pPr marL="0" indent="0" algn="l" defTabSz="1632753" rtl="0" eaLnBrk="1" latinLnBrk="0" hangingPunct="1">
                <a:lnSpc>
                  <a:spcPct val="120000"/>
                </a:lnSpc>
                <a:spcBef>
                  <a:spcPts val="1200"/>
                </a:spcBef>
                <a:buFont typeface="Arial" panose="020B0604020202020204" pitchFamily="34" charset="0"/>
                <a:buNone/>
                <a:defRPr kumimoji="1" sz="2400" kern="1200" baseline="0">
                  <a:solidFill>
                    <a:schemeClr val="tx2"/>
                  </a:solidFill>
                  <a:latin typeface="Route 159 UltraLight" pitchFamily="50" charset="0"/>
                  <a:ea typeface="+mn-ea"/>
                  <a:cs typeface="+mn-cs"/>
                </a:defRPr>
              </a:lvl1pPr>
              <a:lvl2pPr marL="1326612" indent="-510235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040941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4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857317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73693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490070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306446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122822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939199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632753" rtl="0" eaLnBrk="1" fontAlgn="auto" latinLnBrk="0" hangingPunct="1">
                <a:lnSpc>
                  <a:spcPct val="120000"/>
                </a:lnSpc>
                <a:spcBef>
                  <a:spcPts val="12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1" lang="en-US" altLang="ja-JP" sz="2400" b="0" i="0" u="none" strike="noStrike" kern="1200" cap="none" spc="0" normalizeH="0" baseline="0" noProof="0" smtClean="0">
                  <a:ln>
                    <a:noFill/>
                  </a:ln>
                  <a:solidFill>
                    <a:srgbClr val="545454"/>
                  </a:solidFill>
                  <a:effectLst/>
                  <a:uLnTx/>
                  <a:uFillTx/>
                  <a:latin typeface="Route 159 UltraLight" pitchFamily="50" charset="0"/>
                  <a:cs typeface="+mn-cs"/>
                </a:rPr>
                <a:t> </a:t>
              </a:r>
              <a:endParaRPr kumimoji="1" lang="ja-JP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545454"/>
                </a:solidFill>
                <a:effectLst/>
                <a:uLnTx/>
                <a:uFillTx/>
                <a:latin typeface="Route 159 UltraLight" pitchFamily="50" charset="0"/>
                <a:cs typeface="+mn-cs"/>
              </a:endParaRPr>
            </a:p>
          </p:txBody>
        </p:sp>
        <p:sp>
          <p:nvSpPr>
            <p:cNvPr id="18" name="Oval 17"/>
            <p:cNvSpPr/>
            <p:nvPr/>
          </p:nvSpPr>
          <p:spPr>
            <a:xfrm>
              <a:off x="272624" y="499120"/>
              <a:ext cx="543787" cy="56768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9" name="直角三角形 10"/>
            <p:cNvSpPr/>
            <p:nvPr/>
          </p:nvSpPr>
          <p:spPr>
            <a:xfrm rot="5400000">
              <a:off x="720673" y="1087362"/>
              <a:ext cx="288034" cy="432841"/>
            </a:xfrm>
            <a:prstGeom prst="rtTriangle">
              <a:avLst/>
            </a:prstGeom>
            <a:solidFill>
              <a:srgbClr val="CC006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Open Sans"/>
                <a:cs typeface="+mn-cs"/>
              </a:endParaRPr>
            </a:p>
          </p:txBody>
        </p:sp>
        <p:sp>
          <p:nvSpPr>
            <p:cNvPr id="20" name="テキスト プレースホルダー 6"/>
            <p:cNvSpPr txBox="1">
              <a:spLocks/>
            </p:cNvSpPr>
            <p:nvPr/>
          </p:nvSpPr>
          <p:spPr>
            <a:xfrm>
              <a:off x="1066800" y="76200"/>
              <a:ext cx="7551683" cy="567680"/>
            </a:xfrm>
            <a:prstGeom prst="rect">
              <a:avLst/>
            </a:prstGeom>
            <a:noFill/>
          </p:spPr>
          <p:txBody>
            <a:bodyPr vert="horz" lIns="163275" tIns="81638" rIns="163275" bIns="81638" rtlCol="0" anchor="t">
              <a:noAutofit/>
            </a:bodyPr>
            <a:lstStyle>
              <a:lvl1pPr marL="0" indent="0" algn="l" defTabSz="1632753" rtl="0" eaLnBrk="1" latinLnBrk="0" hangingPunct="1">
                <a:lnSpc>
                  <a:spcPct val="120000"/>
                </a:lnSpc>
                <a:spcBef>
                  <a:spcPts val="1200"/>
                </a:spcBef>
                <a:buFont typeface="Arial" panose="020B0604020202020204" pitchFamily="34" charset="0"/>
                <a:buNone/>
                <a:defRPr kumimoji="1" sz="3200" i="0" kern="1200" baseline="0">
                  <a:solidFill>
                    <a:schemeClr val="accent1"/>
                  </a:solidFill>
                  <a:latin typeface="Route 159 SemiBold" pitchFamily="50" charset="0"/>
                  <a:ea typeface="+mn-ea"/>
                  <a:cs typeface="+mn-cs"/>
                </a:defRPr>
              </a:lvl1pPr>
              <a:lvl2pPr marL="1326612" indent="-510235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040941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4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857317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73693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490070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306446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122822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939199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lnSpc>
                  <a:spcPct val="100000"/>
                </a:lnSpc>
                <a:defRPr/>
              </a:pPr>
              <a:r>
                <a:rPr lang="it-IT" altLang="ja-JP" sz="2400" dirty="0">
                  <a:solidFill>
                    <a:srgbClr val="990099"/>
                  </a:solidFill>
                  <a:latin typeface="+mn-lt"/>
                  <a:cs typeface="Arial" pitchFamily="34" charset="0"/>
                </a:rPr>
                <a:t>Strategi Mengatasi Berbagai Ancaman terhadap Bidang Ideologi, Politik, Ekonomi, Sosial, Budaya, dan Pertahanan dan Keamanan dalam Membangun Integrasi Nasional</a:t>
              </a:r>
            </a:p>
          </p:txBody>
        </p:sp>
        <p:sp>
          <p:nvSpPr>
            <p:cNvPr id="21" name="正方形/長方形 15"/>
            <p:cNvSpPr/>
            <p:nvPr/>
          </p:nvSpPr>
          <p:spPr>
            <a:xfrm flipV="1">
              <a:off x="1205551" y="1676400"/>
              <a:ext cx="7412931" cy="45719"/>
            </a:xfrm>
            <a:prstGeom prst="rect">
              <a:avLst/>
            </a:prstGeom>
            <a:solidFill>
              <a:srgbClr val="CC3399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0" cap="none" spc="0" normalizeH="0" baseline="0" noProof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Open Sans"/>
                <a:cs typeface="+mn-cs"/>
              </a:endParaRPr>
            </a:p>
          </p:txBody>
        </p:sp>
        <p:sp>
          <p:nvSpPr>
            <p:cNvPr id="22" name="テキスト プレースホルダー 18"/>
            <p:cNvSpPr txBox="1">
              <a:spLocks/>
            </p:cNvSpPr>
            <p:nvPr/>
          </p:nvSpPr>
          <p:spPr>
            <a:xfrm>
              <a:off x="222150" y="571193"/>
              <a:ext cx="711300" cy="457200"/>
            </a:xfrm>
            <a:prstGeom prst="rect">
              <a:avLst/>
            </a:prstGeom>
          </p:spPr>
          <p:txBody>
            <a:bodyPr vert="horz" lIns="163275" tIns="81638" rIns="163275" bIns="81638" rtlCol="0" anchor="ctr">
              <a:noAutofit/>
            </a:bodyPr>
            <a:lstStyle>
              <a:lvl1pPr marL="0" indent="0" algn="ctr" defTabSz="1632753" rtl="0" eaLnBrk="1" latinLnBrk="0" hangingPunct="1">
                <a:lnSpc>
                  <a:spcPct val="120000"/>
                </a:lnSpc>
                <a:spcBef>
                  <a:spcPts val="1200"/>
                </a:spcBef>
                <a:buFont typeface="Arial" panose="020B0604020202020204" pitchFamily="34" charset="0"/>
                <a:buNone/>
                <a:defRPr kumimoji="1" sz="9600" kern="1200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1pPr>
              <a:lvl2pPr marL="1326612" indent="-510235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040941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4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857317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73693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490070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306446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122822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939199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632753" rtl="0" eaLnBrk="1" fontAlgn="auto" latinLnBrk="0" hangingPunct="1">
                <a:lnSpc>
                  <a:spcPct val="120000"/>
                </a:lnSpc>
                <a:spcBef>
                  <a:spcPts val="12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en-US" altLang="ja-JP" sz="3200" b="1" noProof="0" dirty="0" smtClean="0">
                  <a:latin typeface="Arial" pitchFamily="34" charset="0"/>
                  <a:cs typeface="Arial" pitchFamily="34" charset="0"/>
                </a:rPr>
                <a:t>B</a:t>
              </a:r>
              <a:endParaRPr kumimoji="1" lang="ja-JP" altLang="en-US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1205551" y="1657205"/>
            <a:ext cx="7412932" cy="1930208"/>
            <a:chOff x="1205551" y="1657205"/>
            <a:chExt cx="7412932" cy="1930208"/>
          </a:xfrm>
        </p:grpSpPr>
        <p:sp>
          <p:nvSpPr>
            <p:cNvPr id="12" name="TextBox 11"/>
            <p:cNvSpPr txBox="1"/>
            <p:nvPr/>
          </p:nvSpPr>
          <p:spPr>
            <a:xfrm>
              <a:off x="1205551" y="2571750"/>
              <a:ext cx="7412931" cy="1015663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id-ID" sz="2000" dirty="0"/>
                <a:t>Langkah-langkah yang ditempuh dalam menghadapi ancaman berdimensi politik dilaksanakan melalui dua pendekatan yaitu pendekatan ke dalam dan pendekatan ke luar.</a:t>
              </a:r>
            </a:p>
          </p:txBody>
        </p:sp>
        <p:sp>
          <p:nvSpPr>
            <p:cNvPr id="23" name="Rectangle 27"/>
            <p:cNvSpPr/>
            <p:nvPr/>
          </p:nvSpPr>
          <p:spPr>
            <a:xfrm>
              <a:off x="1206634" y="1657205"/>
              <a:ext cx="7411849" cy="457489"/>
            </a:xfrm>
            <a:prstGeom prst="rect">
              <a:avLst/>
            </a:prstGeom>
            <a:solidFill>
              <a:srgbClr val="CC0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8575" tIns="14288" rIns="28575" bIns="14288" rtlCol="0" anchor="ctr"/>
            <a:lstStyle/>
            <a:p>
              <a:pPr indent="153918"/>
              <a:r>
                <a:rPr lang="it-IT" sz="2000" dirty="0"/>
                <a:t>2. Strategi Mengatasi Ancaman di Bidang Politik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75336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テキスト プレースホルダー 18"/>
          <p:cNvSpPr txBox="1">
            <a:spLocks/>
          </p:cNvSpPr>
          <p:nvPr/>
        </p:nvSpPr>
        <p:spPr>
          <a:xfrm>
            <a:off x="152400" y="101749"/>
            <a:ext cx="711300" cy="457200"/>
          </a:xfrm>
          <a:prstGeom prst="rect">
            <a:avLst/>
          </a:prstGeom>
        </p:spPr>
        <p:txBody>
          <a:bodyPr vert="horz" lIns="163275" tIns="81638" rIns="163275" bIns="81638" rtlCol="0" anchor="ctr">
            <a:noAutofit/>
          </a:bodyPr>
          <a:lstStyle>
            <a:lvl1pPr marL="0" indent="0" algn="ctr" defTabSz="1632753" rtl="0" eaLnBrk="1" latinLnBrk="0" hangingPunct="1">
              <a:lnSpc>
                <a:spcPct val="120000"/>
              </a:lnSpc>
              <a:spcBef>
                <a:spcPts val="1200"/>
              </a:spcBef>
              <a:buFont typeface="Arial" panose="020B0604020202020204" pitchFamily="34" charset="0"/>
              <a:buNone/>
              <a:defRPr kumimoji="1" sz="9600" kern="1200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1326612" indent="-510235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5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040941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857317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73693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490070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306446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122822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939199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1" lang="ja-JP" altLang="en-US" sz="40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テキスト プレースホルダー 18"/>
          <p:cNvSpPr txBox="1">
            <a:spLocks/>
          </p:cNvSpPr>
          <p:nvPr/>
        </p:nvSpPr>
        <p:spPr>
          <a:xfrm>
            <a:off x="203100" y="132621"/>
            <a:ext cx="711300" cy="457200"/>
          </a:xfrm>
          <a:prstGeom prst="rect">
            <a:avLst/>
          </a:prstGeom>
        </p:spPr>
        <p:txBody>
          <a:bodyPr vert="horz" lIns="163275" tIns="81638" rIns="163275" bIns="81638" rtlCol="0" anchor="ctr">
            <a:noAutofit/>
          </a:bodyPr>
          <a:lstStyle>
            <a:lvl1pPr marL="0" indent="0" algn="ctr" defTabSz="1632753" rtl="0" eaLnBrk="1" latinLnBrk="0" hangingPunct="1">
              <a:lnSpc>
                <a:spcPct val="120000"/>
              </a:lnSpc>
              <a:spcBef>
                <a:spcPts val="1200"/>
              </a:spcBef>
              <a:buFont typeface="Arial" panose="020B0604020202020204" pitchFamily="34" charset="0"/>
              <a:buNone/>
              <a:defRPr kumimoji="1" sz="9600" kern="1200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1326612" indent="-510235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5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040941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857317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73693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490070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306446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122822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939199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ja-JP" sz="3200" b="1" noProof="0" dirty="0" smtClean="0">
                <a:latin typeface="Arial" pitchFamily="34" charset="0"/>
                <a:cs typeface="Arial" pitchFamily="34" charset="0"/>
              </a:rPr>
              <a:t>B</a:t>
            </a:r>
            <a:endParaRPr kumimoji="1" lang="ja-JP" altLang="en-US" sz="32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0" y="-19050"/>
            <a:ext cx="8618483" cy="1645919"/>
            <a:chOff x="0" y="76200"/>
            <a:chExt cx="8618483" cy="1645919"/>
          </a:xfrm>
        </p:grpSpPr>
        <p:sp>
          <p:nvSpPr>
            <p:cNvPr id="16" name="テキスト プレースホルダー 5"/>
            <p:cNvSpPr txBox="1">
              <a:spLocks/>
            </p:cNvSpPr>
            <p:nvPr/>
          </p:nvSpPr>
          <p:spPr>
            <a:xfrm>
              <a:off x="0" y="490034"/>
              <a:ext cx="1066800" cy="647088"/>
            </a:xfrm>
            <a:prstGeom prst="rect">
              <a:avLst/>
            </a:prstGeom>
            <a:solidFill>
              <a:srgbClr val="CC3399"/>
            </a:solidFill>
          </p:spPr>
          <p:txBody>
            <a:bodyPr vert="horz" lIns="163275" tIns="81638" rIns="163275" bIns="81638" rtlCol="0">
              <a:normAutofit/>
            </a:bodyPr>
            <a:lstStyle>
              <a:lvl1pPr marL="0" indent="0" algn="l" defTabSz="1632753" rtl="0" eaLnBrk="1" latinLnBrk="0" hangingPunct="1">
                <a:lnSpc>
                  <a:spcPct val="120000"/>
                </a:lnSpc>
                <a:spcBef>
                  <a:spcPts val="1200"/>
                </a:spcBef>
                <a:buFont typeface="Arial" panose="020B0604020202020204" pitchFamily="34" charset="0"/>
                <a:buNone/>
                <a:defRPr kumimoji="1" sz="2400" kern="1200" baseline="0">
                  <a:solidFill>
                    <a:schemeClr val="tx2"/>
                  </a:solidFill>
                  <a:latin typeface="Route 159 UltraLight" pitchFamily="50" charset="0"/>
                  <a:ea typeface="+mn-ea"/>
                  <a:cs typeface="+mn-cs"/>
                </a:defRPr>
              </a:lvl1pPr>
              <a:lvl2pPr marL="1326612" indent="-510235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040941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4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857317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73693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490070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306446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122822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939199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632753" rtl="0" eaLnBrk="1" fontAlgn="auto" latinLnBrk="0" hangingPunct="1">
                <a:lnSpc>
                  <a:spcPct val="120000"/>
                </a:lnSpc>
                <a:spcBef>
                  <a:spcPts val="12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1" lang="en-US" altLang="ja-JP" sz="2400" b="0" i="0" u="none" strike="noStrike" kern="1200" cap="none" spc="0" normalizeH="0" baseline="0" noProof="0" smtClean="0">
                  <a:ln>
                    <a:noFill/>
                  </a:ln>
                  <a:solidFill>
                    <a:srgbClr val="545454"/>
                  </a:solidFill>
                  <a:effectLst/>
                  <a:uLnTx/>
                  <a:uFillTx/>
                  <a:latin typeface="Route 159 UltraLight" pitchFamily="50" charset="0"/>
                  <a:cs typeface="+mn-cs"/>
                </a:rPr>
                <a:t> </a:t>
              </a:r>
              <a:endParaRPr kumimoji="1" lang="ja-JP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545454"/>
                </a:solidFill>
                <a:effectLst/>
                <a:uLnTx/>
                <a:uFillTx/>
                <a:latin typeface="Route 159 UltraLight" pitchFamily="50" charset="0"/>
                <a:cs typeface="+mn-cs"/>
              </a:endParaRPr>
            </a:p>
          </p:txBody>
        </p:sp>
        <p:sp>
          <p:nvSpPr>
            <p:cNvPr id="17" name="Oval 16"/>
            <p:cNvSpPr/>
            <p:nvPr/>
          </p:nvSpPr>
          <p:spPr>
            <a:xfrm>
              <a:off x="272624" y="499120"/>
              <a:ext cx="543787" cy="56768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8" name="直角三角形 10"/>
            <p:cNvSpPr/>
            <p:nvPr/>
          </p:nvSpPr>
          <p:spPr>
            <a:xfrm rot="5400000">
              <a:off x="720673" y="1087362"/>
              <a:ext cx="288034" cy="432841"/>
            </a:xfrm>
            <a:prstGeom prst="rtTriangle">
              <a:avLst/>
            </a:prstGeom>
            <a:solidFill>
              <a:srgbClr val="CC006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Open Sans"/>
                <a:cs typeface="+mn-cs"/>
              </a:endParaRPr>
            </a:p>
          </p:txBody>
        </p:sp>
        <p:sp>
          <p:nvSpPr>
            <p:cNvPr id="19" name="テキスト プレースホルダー 6"/>
            <p:cNvSpPr txBox="1">
              <a:spLocks/>
            </p:cNvSpPr>
            <p:nvPr/>
          </p:nvSpPr>
          <p:spPr>
            <a:xfrm>
              <a:off x="1066800" y="76200"/>
              <a:ext cx="7551683" cy="567680"/>
            </a:xfrm>
            <a:prstGeom prst="rect">
              <a:avLst/>
            </a:prstGeom>
            <a:noFill/>
          </p:spPr>
          <p:txBody>
            <a:bodyPr vert="horz" lIns="163275" tIns="81638" rIns="163275" bIns="81638" rtlCol="0" anchor="t">
              <a:noAutofit/>
            </a:bodyPr>
            <a:lstStyle>
              <a:lvl1pPr marL="0" indent="0" algn="l" defTabSz="1632753" rtl="0" eaLnBrk="1" latinLnBrk="0" hangingPunct="1">
                <a:lnSpc>
                  <a:spcPct val="120000"/>
                </a:lnSpc>
                <a:spcBef>
                  <a:spcPts val="1200"/>
                </a:spcBef>
                <a:buFont typeface="Arial" panose="020B0604020202020204" pitchFamily="34" charset="0"/>
                <a:buNone/>
                <a:defRPr kumimoji="1" sz="3200" i="0" kern="1200" baseline="0">
                  <a:solidFill>
                    <a:schemeClr val="accent1"/>
                  </a:solidFill>
                  <a:latin typeface="Route 159 SemiBold" pitchFamily="50" charset="0"/>
                  <a:ea typeface="+mn-ea"/>
                  <a:cs typeface="+mn-cs"/>
                </a:defRPr>
              </a:lvl1pPr>
              <a:lvl2pPr marL="1326612" indent="-510235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040941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4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857317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73693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490070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306446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122822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939199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lnSpc>
                  <a:spcPct val="100000"/>
                </a:lnSpc>
                <a:defRPr/>
              </a:pPr>
              <a:r>
                <a:rPr lang="it-IT" altLang="ja-JP" sz="2400" dirty="0">
                  <a:solidFill>
                    <a:srgbClr val="990099"/>
                  </a:solidFill>
                  <a:latin typeface="+mn-lt"/>
                  <a:cs typeface="Arial" pitchFamily="34" charset="0"/>
                </a:rPr>
                <a:t>Strategi Mengatasi Berbagai Ancaman terhadap Bidang Ideologi, Politik, Ekonomi, Sosial, Budaya, dan Pertahanan dan Keamanan dalam Membangun Integrasi Nasional</a:t>
              </a:r>
            </a:p>
          </p:txBody>
        </p:sp>
        <p:sp>
          <p:nvSpPr>
            <p:cNvPr id="20" name="正方形/長方形 15"/>
            <p:cNvSpPr/>
            <p:nvPr/>
          </p:nvSpPr>
          <p:spPr>
            <a:xfrm flipV="1">
              <a:off x="1205551" y="1676400"/>
              <a:ext cx="7412931" cy="45719"/>
            </a:xfrm>
            <a:prstGeom prst="rect">
              <a:avLst/>
            </a:prstGeom>
            <a:solidFill>
              <a:srgbClr val="CC3399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0" cap="none" spc="0" normalizeH="0" baseline="0" noProof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Open Sans"/>
                <a:cs typeface="+mn-cs"/>
              </a:endParaRPr>
            </a:p>
          </p:txBody>
        </p:sp>
        <p:sp>
          <p:nvSpPr>
            <p:cNvPr id="21" name="テキスト プレースホルダー 18"/>
            <p:cNvSpPr txBox="1">
              <a:spLocks/>
            </p:cNvSpPr>
            <p:nvPr/>
          </p:nvSpPr>
          <p:spPr>
            <a:xfrm>
              <a:off x="222150" y="571193"/>
              <a:ext cx="711300" cy="457200"/>
            </a:xfrm>
            <a:prstGeom prst="rect">
              <a:avLst/>
            </a:prstGeom>
          </p:spPr>
          <p:txBody>
            <a:bodyPr vert="horz" lIns="163275" tIns="81638" rIns="163275" bIns="81638" rtlCol="0" anchor="ctr">
              <a:noAutofit/>
            </a:bodyPr>
            <a:lstStyle>
              <a:lvl1pPr marL="0" indent="0" algn="ctr" defTabSz="1632753" rtl="0" eaLnBrk="1" latinLnBrk="0" hangingPunct="1">
                <a:lnSpc>
                  <a:spcPct val="120000"/>
                </a:lnSpc>
                <a:spcBef>
                  <a:spcPts val="1200"/>
                </a:spcBef>
                <a:buFont typeface="Arial" panose="020B0604020202020204" pitchFamily="34" charset="0"/>
                <a:buNone/>
                <a:defRPr kumimoji="1" sz="9600" kern="1200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1pPr>
              <a:lvl2pPr marL="1326612" indent="-510235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040941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4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857317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73693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490070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306446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122822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939199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632753" rtl="0" eaLnBrk="1" fontAlgn="auto" latinLnBrk="0" hangingPunct="1">
                <a:lnSpc>
                  <a:spcPct val="120000"/>
                </a:lnSpc>
                <a:spcBef>
                  <a:spcPts val="12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en-US" altLang="ja-JP" sz="3200" b="1" noProof="0" dirty="0" smtClean="0">
                  <a:latin typeface="Arial" pitchFamily="34" charset="0"/>
                  <a:cs typeface="Arial" pitchFamily="34" charset="0"/>
                </a:rPr>
                <a:t>B</a:t>
              </a:r>
              <a:endParaRPr kumimoji="1" lang="ja-JP" altLang="en-US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253574" y="1657205"/>
            <a:ext cx="8553979" cy="3065881"/>
            <a:chOff x="253574" y="1657205"/>
            <a:chExt cx="8553979" cy="3065881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2"/>
            <a:stretch/>
          </p:blipFill>
          <p:spPr>
            <a:xfrm>
              <a:off x="3919373" y="2169628"/>
              <a:ext cx="4641959" cy="255345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" name="TextBox 7"/>
            <p:cNvSpPr txBox="1"/>
            <p:nvPr/>
          </p:nvSpPr>
          <p:spPr>
            <a:xfrm>
              <a:off x="253574" y="2368874"/>
              <a:ext cx="3593431" cy="2031325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id-ID" sz="1800" dirty="0"/>
                <a:t>Sistem dan upaya pertahanan negara yang </a:t>
              </a:r>
              <a:r>
                <a:rPr lang="id-ID" sz="1800" dirty="0" smtClean="0"/>
                <a:t>ditempuh adalah </a:t>
              </a:r>
              <a:r>
                <a:rPr lang="id-ID" sz="1800" dirty="0"/>
                <a:t>dengan membangun ketahanan di bidang </a:t>
              </a:r>
              <a:r>
                <a:rPr lang="id-ID" sz="1800" dirty="0" smtClean="0"/>
                <a:t>ekonomi melalui </a:t>
              </a:r>
              <a:r>
                <a:rPr lang="id-ID" sz="1800" dirty="0"/>
                <a:t>penataan sistem ekonomi nasional yang sehat </a:t>
              </a:r>
              <a:r>
                <a:rPr lang="id-ID" sz="1800" dirty="0" smtClean="0"/>
                <a:t>dan berdaya </a:t>
              </a:r>
              <a:r>
                <a:rPr lang="id-ID" sz="1800" dirty="0"/>
                <a:t>saing</a:t>
              </a:r>
              <a:r>
                <a:rPr lang="id-ID" sz="1800" dirty="0" smtClean="0"/>
                <a:t>.</a:t>
              </a:r>
              <a:endParaRPr lang="id-ID" sz="1800" dirty="0"/>
            </a:p>
          </p:txBody>
        </p:sp>
        <p:sp>
          <p:nvSpPr>
            <p:cNvPr id="10" name="TextBox 9"/>
            <p:cNvSpPr txBox="1"/>
            <p:nvPr/>
          </p:nvSpPr>
          <p:spPr>
            <a:xfrm rot="16200000">
              <a:off x="7770043" y="3323247"/>
              <a:ext cx="18288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d-ID" sz="1000" dirty="0"/>
                <a:t>Sumber: flickr.com</a:t>
              </a:r>
            </a:p>
          </p:txBody>
        </p:sp>
        <p:sp>
          <p:nvSpPr>
            <p:cNvPr id="22" name="Rectangle 27"/>
            <p:cNvSpPr/>
            <p:nvPr/>
          </p:nvSpPr>
          <p:spPr>
            <a:xfrm>
              <a:off x="1206634" y="1657205"/>
              <a:ext cx="7411849" cy="457489"/>
            </a:xfrm>
            <a:prstGeom prst="rect">
              <a:avLst/>
            </a:prstGeom>
            <a:solidFill>
              <a:srgbClr val="CC0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8575" tIns="14288" rIns="28575" bIns="14288" rtlCol="0" anchor="ctr"/>
            <a:lstStyle/>
            <a:p>
              <a:pPr indent="153918"/>
              <a:r>
                <a:rPr lang="it-IT" sz="2000" dirty="0"/>
                <a:t>3. Strategi Mengatasi Ancaman di Bidang Ekonomi</a:t>
              </a:r>
            </a:p>
          </p:txBody>
        </p:sp>
      </p:grpSp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619" r="313"/>
          <a:stretch/>
        </p:blipFill>
        <p:spPr>
          <a:xfrm>
            <a:off x="0" y="4321722"/>
            <a:ext cx="9144000" cy="840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043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テキスト プレースホルダー 18"/>
          <p:cNvSpPr txBox="1">
            <a:spLocks/>
          </p:cNvSpPr>
          <p:nvPr/>
        </p:nvSpPr>
        <p:spPr>
          <a:xfrm>
            <a:off x="152400" y="101749"/>
            <a:ext cx="711300" cy="457200"/>
          </a:xfrm>
          <a:prstGeom prst="rect">
            <a:avLst/>
          </a:prstGeom>
        </p:spPr>
        <p:txBody>
          <a:bodyPr vert="horz" lIns="163275" tIns="81638" rIns="163275" bIns="81638" rtlCol="0" anchor="ctr">
            <a:noAutofit/>
          </a:bodyPr>
          <a:lstStyle>
            <a:lvl1pPr marL="0" indent="0" algn="ctr" defTabSz="1632753" rtl="0" eaLnBrk="1" latinLnBrk="0" hangingPunct="1">
              <a:lnSpc>
                <a:spcPct val="120000"/>
              </a:lnSpc>
              <a:spcBef>
                <a:spcPts val="1200"/>
              </a:spcBef>
              <a:buFont typeface="Arial" panose="020B0604020202020204" pitchFamily="34" charset="0"/>
              <a:buNone/>
              <a:defRPr kumimoji="1" sz="9600" kern="1200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1326612" indent="-510235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5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040941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857317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73693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490070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306446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122822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939199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1" lang="ja-JP" altLang="en-US" sz="40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テキスト プレースホルダー 18"/>
          <p:cNvSpPr txBox="1">
            <a:spLocks/>
          </p:cNvSpPr>
          <p:nvPr/>
        </p:nvSpPr>
        <p:spPr>
          <a:xfrm>
            <a:off x="203100" y="132621"/>
            <a:ext cx="711300" cy="457200"/>
          </a:xfrm>
          <a:prstGeom prst="rect">
            <a:avLst/>
          </a:prstGeom>
        </p:spPr>
        <p:txBody>
          <a:bodyPr vert="horz" lIns="163275" tIns="81638" rIns="163275" bIns="81638" rtlCol="0" anchor="ctr">
            <a:noAutofit/>
          </a:bodyPr>
          <a:lstStyle>
            <a:lvl1pPr marL="0" indent="0" algn="ctr" defTabSz="1632753" rtl="0" eaLnBrk="1" latinLnBrk="0" hangingPunct="1">
              <a:lnSpc>
                <a:spcPct val="120000"/>
              </a:lnSpc>
              <a:spcBef>
                <a:spcPts val="1200"/>
              </a:spcBef>
              <a:buFont typeface="Arial" panose="020B0604020202020204" pitchFamily="34" charset="0"/>
              <a:buNone/>
              <a:defRPr kumimoji="1" sz="9600" kern="1200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1326612" indent="-510235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5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040941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857317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73693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490070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306446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122822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939199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ja-JP" sz="3200" b="1" noProof="0" dirty="0" smtClean="0">
                <a:latin typeface="Arial" pitchFamily="34" charset="0"/>
                <a:cs typeface="Arial" pitchFamily="34" charset="0"/>
              </a:rPr>
              <a:t>B</a:t>
            </a:r>
            <a:endParaRPr kumimoji="1" lang="ja-JP" altLang="en-US" sz="32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0" y="-19050"/>
            <a:ext cx="8618483" cy="1645919"/>
            <a:chOff x="0" y="76200"/>
            <a:chExt cx="8618483" cy="1645919"/>
          </a:xfrm>
        </p:grpSpPr>
        <p:sp>
          <p:nvSpPr>
            <p:cNvPr id="16" name="テキスト プレースホルダー 5"/>
            <p:cNvSpPr txBox="1">
              <a:spLocks/>
            </p:cNvSpPr>
            <p:nvPr/>
          </p:nvSpPr>
          <p:spPr>
            <a:xfrm>
              <a:off x="0" y="490034"/>
              <a:ext cx="1066800" cy="647088"/>
            </a:xfrm>
            <a:prstGeom prst="rect">
              <a:avLst/>
            </a:prstGeom>
            <a:solidFill>
              <a:srgbClr val="CC3399"/>
            </a:solidFill>
          </p:spPr>
          <p:txBody>
            <a:bodyPr vert="horz" lIns="163275" tIns="81638" rIns="163275" bIns="81638" rtlCol="0">
              <a:normAutofit/>
            </a:bodyPr>
            <a:lstStyle>
              <a:lvl1pPr marL="0" indent="0" algn="l" defTabSz="1632753" rtl="0" eaLnBrk="1" latinLnBrk="0" hangingPunct="1">
                <a:lnSpc>
                  <a:spcPct val="120000"/>
                </a:lnSpc>
                <a:spcBef>
                  <a:spcPts val="1200"/>
                </a:spcBef>
                <a:buFont typeface="Arial" panose="020B0604020202020204" pitchFamily="34" charset="0"/>
                <a:buNone/>
                <a:defRPr kumimoji="1" sz="2400" kern="1200" baseline="0">
                  <a:solidFill>
                    <a:schemeClr val="tx2"/>
                  </a:solidFill>
                  <a:latin typeface="Route 159 UltraLight" pitchFamily="50" charset="0"/>
                  <a:ea typeface="+mn-ea"/>
                  <a:cs typeface="+mn-cs"/>
                </a:defRPr>
              </a:lvl1pPr>
              <a:lvl2pPr marL="1326612" indent="-510235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040941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4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857317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73693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490070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306446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122822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939199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632753" rtl="0" eaLnBrk="1" fontAlgn="auto" latinLnBrk="0" hangingPunct="1">
                <a:lnSpc>
                  <a:spcPct val="120000"/>
                </a:lnSpc>
                <a:spcBef>
                  <a:spcPts val="12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1" lang="en-US" altLang="ja-JP" sz="2400" b="0" i="0" u="none" strike="noStrike" kern="1200" cap="none" spc="0" normalizeH="0" baseline="0" noProof="0" smtClean="0">
                  <a:ln>
                    <a:noFill/>
                  </a:ln>
                  <a:solidFill>
                    <a:srgbClr val="545454"/>
                  </a:solidFill>
                  <a:effectLst/>
                  <a:uLnTx/>
                  <a:uFillTx/>
                  <a:latin typeface="Route 159 UltraLight" pitchFamily="50" charset="0"/>
                  <a:cs typeface="+mn-cs"/>
                </a:rPr>
                <a:t> </a:t>
              </a:r>
              <a:endParaRPr kumimoji="1" lang="ja-JP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545454"/>
                </a:solidFill>
                <a:effectLst/>
                <a:uLnTx/>
                <a:uFillTx/>
                <a:latin typeface="Route 159 UltraLight" pitchFamily="50" charset="0"/>
                <a:cs typeface="+mn-cs"/>
              </a:endParaRPr>
            </a:p>
          </p:txBody>
        </p:sp>
        <p:sp>
          <p:nvSpPr>
            <p:cNvPr id="17" name="Oval 16"/>
            <p:cNvSpPr/>
            <p:nvPr/>
          </p:nvSpPr>
          <p:spPr>
            <a:xfrm>
              <a:off x="272624" y="499120"/>
              <a:ext cx="543787" cy="56768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8" name="直角三角形 10"/>
            <p:cNvSpPr/>
            <p:nvPr/>
          </p:nvSpPr>
          <p:spPr>
            <a:xfrm rot="5400000">
              <a:off x="720673" y="1087362"/>
              <a:ext cx="288034" cy="432841"/>
            </a:xfrm>
            <a:prstGeom prst="rtTriangle">
              <a:avLst/>
            </a:prstGeom>
            <a:solidFill>
              <a:srgbClr val="CC006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Open Sans"/>
                <a:cs typeface="+mn-cs"/>
              </a:endParaRPr>
            </a:p>
          </p:txBody>
        </p:sp>
        <p:sp>
          <p:nvSpPr>
            <p:cNvPr id="19" name="テキスト プレースホルダー 6"/>
            <p:cNvSpPr txBox="1">
              <a:spLocks/>
            </p:cNvSpPr>
            <p:nvPr/>
          </p:nvSpPr>
          <p:spPr>
            <a:xfrm>
              <a:off x="1066800" y="76200"/>
              <a:ext cx="7551683" cy="567680"/>
            </a:xfrm>
            <a:prstGeom prst="rect">
              <a:avLst/>
            </a:prstGeom>
            <a:noFill/>
          </p:spPr>
          <p:txBody>
            <a:bodyPr vert="horz" lIns="163275" tIns="81638" rIns="163275" bIns="81638" rtlCol="0" anchor="t">
              <a:noAutofit/>
            </a:bodyPr>
            <a:lstStyle>
              <a:lvl1pPr marL="0" indent="0" algn="l" defTabSz="1632753" rtl="0" eaLnBrk="1" latinLnBrk="0" hangingPunct="1">
                <a:lnSpc>
                  <a:spcPct val="120000"/>
                </a:lnSpc>
                <a:spcBef>
                  <a:spcPts val="1200"/>
                </a:spcBef>
                <a:buFont typeface="Arial" panose="020B0604020202020204" pitchFamily="34" charset="0"/>
                <a:buNone/>
                <a:defRPr kumimoji="1" sz="3200" i="0" kern="1200" baseline="0">
                  <a:solidFill>
                    <a:schemeClr val="accent1"/>
                  </a:solidFill>
                  <a:latin typeface="Route 159 SemiBold" pitchFamily="50" charset="0"/>
                  <a:ea typeface="+mn-ea"/>
                  <a:cs typeface="+mn-cs"/>
                </a:defRPr>
              </a:lvl1pPr>
              <a:lvl2pPr marL="1326612" indent="-510235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040941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4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857317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73693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490070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306446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122822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939199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lnSpc>
                  <a:spcPct val="100000"/>
                </a:lnSpc>
                <a:defRPr/>
              </a:pPr>
              <a:r>
                <a:rPr lang="it-IT" altLang="ja-JP" sz="2400" dirty="0">
                  <a:solidFill>
                    <a:srgbClr val="990099"/>
                  </a:solidFill>
                  <a:latin typeface="+mn-lt"/>
                  <a:cs typeface="Arial" pitchFamily="34" charset="0"/>
                </a:rPr>
                <a:t>Strategi Mengatasi Berbagai Ancaman terhadap Bidang Ideologi, Politik, Ekonomi, Sosial, Budaya, dan Pertahanan dan Keamanan dalam Membangun Integrasi Nasional</a:t>
              </a:r>
            </a:p>
          </p:txBody>
        </p:sp>
        <p:sp>
          <p:nvSpPr>
            <p:cNvPr id="20" name="正方形/長方形 15"/>
            <p:cNvSpPr/>
            <p:nvPr/>
          </p:nvSpPr>
          <p:spPr>
            <a:xfrm flipV="1">
              <a:off x="1205551" y="1676400"/>
              <a:ext cx="7412931" cy="45719"/>
            </a:xfrm>
            <a:prstGeom prst="rect">
              <a:avLst/>
            </a:prstGeom>
            <a:solidFill>
              <a:srgbClr val="CC3399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0" cap="none" spc="0" normalizeH="0" baseline="0" noProof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Open Sans"/>
                <a:cs typeface="+mn-cs"/>
              </a:endParaRPr>
            </a:p>
          </p:txBody>
        </p:sp>
        <p:sp>
          <p:nvSpPr>
            <p:cNvPr id="21" name="テキスト プレースホルダー 18"/>
            <p:cNvSpPr txBox="1">
              <a:spLocks/>
            </p:cNvSpPr>
            <p:nvPr/>
          </p:nvSpPr>
          <p:spPr>
            <a:xfrm>
              <a:off x="222150" y="571193"/>
              <a:ext cx="711300" cy="457200"/>
            </a:xfrm>
            <a:prstGeom prst="rect">
              <a:avLst/>
            </a:prstGeom>
          </p:spPr>
          <p:txBody>
            <a:bodyPr vert="horz" lIns="163275" tIns="81638" rIns="163275" bIns="81638" rtlCol="0" anchor="ctr">
              <a:noAutofit/>
            </a:bodyPr>
            <a:lstStyle>
              <a:lvl1pPr marL="0" indent="0" algn="ctr" defTabSz="1632753" rtl="0" eaLnBrk="1" latinLnBrk="0" hangingPunct="1">
                <a:lnSpc>
                  <a:spcPct val="120000"/>
                </a:lnSpc>
                <a:spcBef>
                  <a:spcPts val="1200"/>
                </a:spcBef>
                <a:buFont typeface="Arial" panose="020B0604020202020204" pitchFamily="34" charset="0"/>
                <a:buNone/>
                <a:defRPr kumimoji="1" sz="9600" kern="1200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1pPr>
              <a:lvl2pPr marL="1326612" indent="-510235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040941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4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857317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73693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490070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306446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122822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939199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632753" rtl="0" eaLnBrk="1" fontAlgn="auto" latinLnBrk="0" hangingPunct="1">
                <a:lnSpc>
                  <a:spcPct val="120000"/>
                </a:lnSpc>
                <a:spcBef>
                  <a:spcPts val="12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en-US" altLang="ja-JP" sz="3200" b="1" noProof="0" dirty="0" smtClean="0">
                  <a:latin typeface="Arial" pitchFamily="34" charset="0"/>
                  <a:cs typeface="Arial" pitchFamily="34" charset="0"/>
                </a:rPr>
                <a:t>B</a:t>
              </a:r>
              <a:endParaRPr kumimoji="1" lang="ja-JP" altLang="en-US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272624" y="1657205"/>
            <a:ext cx="8592079" cy="3429145"/>
            <a:chOff x="272624" y="1657205"/>
            <a:chExt cx="8592079" cy="3429145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2"/>
            <a:stretch/>
          </p:blipFill>
          <p:spPr>
            <a:xfrm>
              <a:off x="4637407" y="2186595"/>
              <a:ext cx="3981075" cy="289975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" name="TextBox 7"/>
            <p:cNvSpPr txBox="1"/>
            <p:nvPr/>
          </p:nvSpPr>
          <p:spPr>
            <a:xfrm>
              <a:off x="272624" y="2244626"/>
              <a:ext cx="4146976" cy="230832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id-ID" sz="1800" dirty="0"/>
                <a:t>Untuk mengatasi </a:t>
              </a:r>
              <a:r>
                <a:rPr lang="id-ID" sz="1800" dirty="0" smtClean="0"/>
                <a:t>ancaman terhadap sosial-budaya, pemerintah banyak mengalakkan </a:t>
              </a:r>
              <a:r>
                <a:rPr lang="id-ID" sz="1800" dirty="0"/>
                <a:t>program </a:t>
              </a:r>
              <a:r>
                <a:rPr lang="id-ID" sz="1800" dirty="0" smtClean="0"/>
                <a:t>untuk meningkatkan </a:t>
              </a:r>
              <a:r>
                <a:rPr lang="id-ID" sz="1800" dirty="0"/>
                <a:t>rasa kecintaan</a:t>
              </a:r>
            </a:p>
            <a:p>
              <a:r>
                <a:rPr lang="id-ID" sz="1800" dirty="0"/>
                <a:t>terhadap </a:t>
              </a:r>
              <a:r>
                <a:rPr lang="id-ID" sz="1800" dirty="0" smtClean="0"/>
                <a:t>budaya </a:t>
              </a:r>
              <a:r>
                <a:rPr lang="id-ID" sz="1800" dirty="0"/>
                <a:t>serta </a:t>
              </a:r>
              <a:r>
                <a:rPr lang="id-ID" sz="1800" dirty="0" smtClean="0"/>
                <a:t>memberi batasan </a:t>
              </a:r>
              <a:r>
                <a:rPr lang="id-ID" sz="1800" dirty="0"/>
                <a:t>terhadap </a:t>
              </a:r>
              <a:r>
                <a:rPr lang="id-ID" sz="1800" dirty="0" smtClean="0"/>
                <a:t>media yang </a:t>
              </a:r>
              <a:r>
                <a:rPr lang="id-ID" sz="1800" dirty="0"/>
                <a:t>memberi dampak </a:t>
              </a:r>
              <a:r>
                <a:rPr lang="id-ID" sz="1800" dirty="0" smtClean="0"/>
                <a:t>buruk terhadap </a:t>
              </a:r>
              <a:r>
                <a:rPr lang="id-ID" sz="1800" dirty="0"/>
                <a:t>bangsa.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 rot="16200000">
              <a:off x="7827193" y="3284211"/>
              <a:ext cx="18288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d-ID" sz="1000" dirty="0"/>
                <a:t>Sumber: boyolali.go.id</a:t>
              </a:r>
            </a:p>
          </p:txBody>
        </p:sp>
        <p:sp>
          <p:nvSpPr>
            <p:cNvPr id="22" name="Rectangle 27"/>
            <p:cNvSpPr/>
            <p:nvPr/>
          </p:nvSpPr>
          <p:spPr>
            <a:xfrm>
              <a:off x="1206634" y="1657205"/>
              <a:ext cx="7411849" cy="457489"/>
            </a:xfrm>
            <a:prstGeom prst="rect">
              <a:avLst/>
            </a:prstGeom>
            <a:solidFill>
              <a:srgbClr val="CC0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8575" tIns="14288" rIns="28575" bIns="14288" rtlCol="0" anchor="ctr"/>
            <a:lstStyle/>
            <a:p>
              <a:pPr indent="153918"/>
              <a:r>
                <a:rPr lang="it-IT" sz="2000" dirty="0"/>
                <a:t>4. Strategi Mengatasi Ancaman di Bidang Sosial-Budaya</a:t>
              </a:r>
            </a:p>
          </p:txBody>
        </p:sp>
      </p:grpSp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619" r="313"/>
          <a:stretch/>
        </p:blipFill>
        <p:spPr>
          <a:xfrm>
            <a:off x="0" y="4321722"/>
            <a:ext cx="9144000" cy="840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989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テキスト プレースホルダー 18"/>
          <p:cNvSpPr txBox="1">
            <a:spLocks/>
          </p:cNvSpPr>
          <p:nvPr/>
        </p:nvSpPr>
        <p:spPr>
          <a:xfrm>
            <a:off x="152400" y="101749"/>
            <a:ext cx="711300" cy="457200"/>
          </a:xfrm>
          <a:prstGeom prst="rect">
            <a:avLst/>
          </a:prstGeom>
        </p:spPr>
        <p:txBody>
          <a:bodyPr vert="horz" lIns="163275" tIns="81638" rIns="163275" bIns="81638" rtlCol="0" anchor="ctr">
            <a:noAutofit/>
          </a:bodyPr>
          <a:lstStyle>
            <a:lvl1pPr marL="0" indent="0" algn="ctr" defTabSz="1632753" rtl="0" eaLnBrk="1" latinLnBrk="0" hangingPunct="1">
              <a:lnSpc>
                <a:spcPct val="120000"/>
              </a:lnSpc>
              <a:spcBef>
                <a:spcPts val="1200"/>
              </a:spcBef>
              <a:buFont typeface="Arial" panose="020B0604020202020204" pitchFamily="34" charset="0"/>
              <a:buNone/>
              <a:defRPr kumimoji="1" sz="9600" kern="1200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1326612" indent="-510235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5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040941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857317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73693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490070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306446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122822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939199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1" lang="ja-JP" altLang="en-US" sz="40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テキスト プレースホルダー 18"/>
          <p:cNvSpPr txBox="1">
            <a:spLocks/>
          </p:cNvSpPr>
          <p:nvPr/>
        </p:nvSpPr>
        <p:spPr>
          <a:xfrm>
            <a:off x="203100" y="132621"/>
            <a:ext cx="711300" cy="457200"/>
          </a:xfrm>
          <a:prstGeom prst="rect">
            <a:avLst/>
          </a:prstGeom>
        </p:spPr>
        <p:txBody>
          <a:bodyPr vert="horz" lIns="163275" tIns="81638" rIns="163275" bIns="81638" rtlCol="0" anchor="ctr">
            <a:noAutofit/>
          </a:bodyPr>
          <a:lstStyle>
            <a:lvl1pPr marL="0" indent="0" algn="ctr" defTabSz="1632753" rtl="0" eaLnBrk="1" latinLnBrk="0" hangingPunct="1">
              <a:lnSpc>
                <a:spcPct val="120000"/>
              </a:lnSpc>
              <a:spcBef>
                <a:spcPts val="1200"/>
              </a:spcBef>
              <a:buFont typeface="Arial" panose="020B0604020202020204" pitchFamily="34" charset="0"/>
              <a:buNone/>
              <a:defRPr kumimoji="1" sz="9600" kern="1200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1326612" indent="-510235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5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040941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857317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73693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490070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306446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122822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939199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ja-JP" sz="3200" b="1" noProof="0" dirty="0" smtClean="0">
                <a:latin typeface="Arial" pitchFamily="34" charset="0"/>
                <a:cs typeface="Arial" pitchFamily="34" charset="0"/>
              </a:rPr>
              <a:t>B</a:t>
            </a:r>
            <a:endParaRPr kumimoji="1" lang="ja-JP" altLang="en-US" sz="32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0" y="-19050"/>
            <a:ext cx="8618483" cy="1645919"/>
            <a:chOff x="0" y="76200"/>
            <a:chExt cx="8618483" cy="1645919"/>
          </a:xfrm>
        </p:grpSpPr>
        <p:sp>
          <p:nvSpPr>
            <p:cNvPr id="16" name="テキスト プレースホルダー 5"/>
            <p:cNvSpPr txBox="1">
              <a:spLocks/>
            </p:cNvSpPr>
            <p:nvPr/>
          </p:nvSpPr>
          <p:spPr>
            <a:xfrm>
              <a:off x="0" y="490034"/>
              <a:ext cx="1066800" cy="647088"/>
            </a:xfrm>
            <a:prstGeom prst="rect">
              <a:avLst/>
            </a:prstGeom>
            <a:solidFill>
              <a:srgbClr val="CC3399"/>
            </a:solidFill>
          </p:spPr>
          <p:txBody>
            <a:bodyPr vert="horz" lIns="163275" tIns="81638" rIns="163275" bIns="81638" rtlCol="0">
              <a:normAutofit/>
            </a:bodyPr>
            <a:lstStyle>
              <a:lvl1pPr marL="0" indent="0" algn="l" defTabSz="1632753" rtl="0" eaLnBrk="1" latinLnBrk="0" hangingPunct="1">
                <a:lnSpc>
                  <a:spcPct val="120000"/>
                </a:lnSpc>
                <a:spcBef>
                  <a:spcPts val="1200"/>
                </a:spcBef>
                <a:buFont typeface="Arial" panose="020B0604020202020204" pitchFamily="34" charset="0"/>
                <a:buNone/>
                <a:defRPr kumimoji="1" sz="2400" kern="1200" baseline="0">
                  <a:solidFill>
                    <a:schemeClr val="tx2"/>
                  </a:solidFill>
                  <a:latin typeface="Route 159 UltraLight" pitchFamily="50" charset="0"/>
                  <a:ea typeface="+mn-ea"/>
                  <a:cs typeface="+mn-cs"/>
                </a:defRPr>
              </a:lvl1pPr>
              <a:lvl2pPr marL="1326612" indent="-510235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040941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4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857317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73693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490070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306446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122822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939199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632753" rtl="0" eaLnBrk="1" fontAlgn="auto" latinLnBrk="0" hangingPunct="1">
                <a:lnSpc>
                  <a:spcPct val="120000"/>
                </a:lnSpc>
                <a:spcBef>
                  <a:spcPts val="12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1" lang="en-US" altLang="ja-JP" sz="2400" b="0" i="0" u="none" strike="noStrike" kern="1200" cap="none" spc="0" normalizeH="0" baseline="0" noProof="0" smtClean="0">
                  <a:ln>
                    <a:noFill/>
                  </a:ln>
                  <a:solidFill>
                    <a:srgbClr val="545454"/>
                  </a:solidFill>
                  <a:effectLst/>
                  <a:uLnTx/>
                  <a:uFillTx/>
                  <a:latin typeface="Route 159 UltraLight" pitchFamily="50" charset="0"/>
                  <a:cs typeface="+mn-cs"/>
                </a:rPr>
                <a:t> </a:t>
              </a:r>
              <a:endParaRPr kumimoji="1" lang="ja-JP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545454"/>
                </a:solidFill>
                <a:effectLst/>
                <a:uLnTx/>
                <a:uFillTx/>
                <a:latin typeface="Route 159 UltraLight" pitchFamily="50" charset="0"/>
                <a:cs typeface="+mn-cs"/>
              </a:endParaRPr>
            </a:p>
          </p:txBody>
        </p:sp>
        <p:sp>
          <p:nvSpPr>
            <p:cNvPr id="17" name="Oval 16"/>
            <p:cNvSpPr/>
            <p:nvPr/>
          </p:nvSpPr>
          <p:spPr>
            <a:xfrm>
              <a:off x="272624" y="499120"/>
              <a:ext cx="543787" cy="56768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8" name="直角三角形 10"/>
            <p:cNvSpPr/>
            <p:nvPr/>
          </p:nvSpPr>
          <p:spPr>
            <a:xfrm rot="5400000">
              <a:off x="720673" y="1087362"/>
              <a:ext cx="288034" cy="432841"/>
            </a:xfrm>
            <a:prstGeom prst="rtTriangle">
              <a:avLst/>
            </a:prstGeom>
            <a:solidFill>
              <a:srgbClr val="CC006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Open Sans"/>
                <a:cs typeface="+mn-cs"/>
              </a:endParaRPr>
            </a:p>
          </p:txBody>
        </p:sp>
        <p:sp>
          <p:nvSpPr>
            <p:cNvPr id="19" name="テキスト プレースホルダー 6"/>
            <p:cNvSpPr txBox="1">
              <a:spLocks/>
            </p:cNvSpPr>
            <p:nvPr/>
          </p:nvSpPr>
          <p:spPr>
            <a:xfrm>
              <a:off x="1066800" y="76200"/>
              <a:ext cx="7551683" cy="567680"/>
            </a:xfrm>
            <a:prstGeom prst="rect">
              <a:avLst/>
            </a:prstGeom>
            <a:noFill/>
          </p:spPr>
          <p:txBody>
            <a:bodyPr vert="horz" lIns="163275" tIns="81638" rIns="163275" bIns="81638" rtlCol="0" anchor="t">
              <a:noAutofit/>
            </a:bodyPr>
            <a:lstStyle>
              <a:lvl1pPr marL="0" indent="0" algn="l" defTabSz="1632753" rtl="0" eaLnBrk="1" latinLnBrk="0" hangingPunct="1">
                <a:lnSpc>
                  <a:spcPct val="120000"/>
                </a:lnSpc>
                <a:spcBef>
                  <a:spcPts val="1200"/>
                </a:spcBef>
                <a:buFont typeface="Arial" panose="020B0604020202020204" pitchFamily="34" charset="0"/>
                <a:buNone/>
                <a:defRPr kumimoji="1" sz="3200" i="0" kern="1200" baseline="0">
                  <a:solidFill>
                    <a:schemeClr val="accent1"/>
                  </a:solidFill>
                  <a:latin typeface="Route 159 SemiBold" pitchFamily="50" charset="0"/>
                  <a:ea typeface="+mn-ea"/>
                  <a:cs typeface="+mn-cs"/>
                </a:defRPr>
              </a:lvl1pPr>
              <a:lvl2pPr marL="1326612" indent="-510235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040941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4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857317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73693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490070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306446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122822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939199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lnSpc>
                  <a:spcPct val="100000"/>
                </a:lnSpc>
                <a:defRPr/>
              </a:pPr>
              <a:r>
                <a:rPr lang="it-IT" altLang="ja-JP" sz="2400" dirty="0">
                  <a:solidFill>
                    <a:srgbClr val="990099"/>
                  </a:solidFill>
                  <a:latin typeface="+mn-lt"/>
                  <a:cs typeface="Arial" pitchFamily="34" charset="0"/>
                </a:rPr>
                <a:t>Strategi Mengatasi Berbagai Ancaman terhadap Bidang Ideologi, Politik, Ekonomi, Sosial, Budaya, dan Pertahanan dan Keamanan dalam Membangun Integrasi Nasional</a:t>
              </a:r>
            </a:p>
          </p:txBody>
        </p:sp>
        <p:sp>
          <p:nvSpPr>
            <p:cNvPr id="20" name="正方形/長方形 15"/>
            <p:cNvSpPr/>
            <p:nvPr/>
          </p:nvSpPr>
          <p:spPr>
            <a:xfrm flipV="1">
              <a:off x="1205551" y="1676400"/>
              <a:ext cx="7412931" cy="45719"/>
            </a:xfrm>
            <a:prstGeom prst="rect">
              <a:avLst/>
            </a:prstGeom>
            <a:solidFill>
              <a:srgbClr val="CC3399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0" cap="none" spc="0" normalizeH="0" baseline="0" noProof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Open Sans"/>
                <a:cs typeface="+mn-cs"/>
              </a:endParaRPr>
            </a:p>
          </p:txBody>
        </p:sp>
        <p:sp>
          <p:nvSpPr>
            <p:cNvPr id="21" name="テキスト プレースホルダー 18"/>
            <p:cNvSpPr txBox="1">
              <a:spLocks/>
            </p:cNvSpPr>
            <p:nvPr/>
          </p:nvSpPr>
          <p:spPr>
            <a:xfrm>
              <a:off x="222150" y="571193"/>
              <a:ext cx="711300" cy="457200"/>
            </a:xfrm>
            <a:prstGeom prst="rect">
              <a:avLst/>
            </a:prstGeom>
          </p:spPr>
          <p:txBody>
            <a:bodyPr vert="horz" lIns="163275" tIns="81638" rIns="163275" bIns="81638" rtlCol="0" anchor="ctr">
              <a:noAutofit/>
            </a:bodyPr>
            <a:lstStyle>
              <a:lvl1pPr marL="0" indent="0" algn="ctr" defTabSz="1632753" rtl="0" eaLnBrk="1" latinLnBrk="0" hangingPunct="1">
                <a:lnSpc>
                  <a:spcPct val="120000"/>
                </a:lnSpc>
                <a:spcBef>
                  <a:spcPts val="1200"/>
                </a:spcBef>
                <a:buFont typeface="Arial" panose="020B0604020202020204" pitchFamily="34" charset="0"/>
                <a:buNone/>
                <a:defRPr kumimoji="1" sz="9600" kern="1200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1pPr>
              <a:lvl2pPr marL="1326612" indent="-510235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040941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4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857317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73693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490070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306446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122822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939199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632753" rtl="0" eaLnBrk="1" fontAlgn="auto" latinLnBrk="0" hangingPunct="1">
                <a:lnSpc>
                  <a:spcPct val="120000"/>
                </a:lnSpc>
                <a:spcBef>
                  <a:spcPts val="12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en-US" altLang="ja-JP" sz="3200" b="1" noProof="0" dirty="0" smtClean="0">
                  <a:latin typeface="Arial" pitchFamily="34" charset="0"/>
                  <a:cs typeface="Arial" pitchFamily="34" charset="0"/>
                </a:rPr>
                <a:t>B</a:t>
              </a:r>
              <a:endParaRPr kumimoji="1" lang="ja-JP" altLang="en-US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310725" y="1657205"/>
            <a:ext cx="8850896" cy="3524396"/>
            <a:chOff x="310725" y="1657205"/>
            <a:chExt cx="8850896" cy="3524396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2"/>
            <a:srcRect l="25263" t="16536" b="21650"/>
            <a:stretch/>
          </p:blipFill>
          <p:spPr>
            <a:xfrm>
              <a:off x="3505200" y="2190750"/>
              <a:ext cx="5410200" cy="29908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" name="TextBox 7"/>
            <p:cNvSpPr txBox="1"/>
            <p:nvPr/>
          </p:nvSpPr>
          <p:spPr>
            <a:xfrm>
              <a:off x="310725" y="2493824"/>
              <a:ext cx="3042075" cy="1754326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id-ID" sz="1800" dirty="0"/>
                <a:t>BPPI 2008 menyatakan </a:t>
              </a:r>
              <a:r>
                <a:rPr lang="id-ID" sz="1800" dirty="0" smtClean="0"/>
                <a:t>fungsi pertahanan </a:t>
              </a:r>
              <a:r>
                <a:rPr lang="id-ID" sz="1800" dirty="0"/>
                <a:t>negara </a:t>
              </a:r>
              <a:r>
                <a:rPr lang="id-ID" sz="1800" dirty="0" smtClean="0"/>
                <a:t>dalam menghadapi </a:t>
              </a:r>
              <a:r>
                <a:rPr lang="id-ID" sz="1800" dirty="0"/>
                <a:t>ancaman </a:t>
              </a:r>
              <a:r>
                <a:rPr lang="id-ID" sz="1800" dirty="0" smtClean="0"/>
                <a:t>militer menempatkan </a:t>
              </a:r>
              <a:r>
                <a:rPr lang="id-ID" sz="1800" dirty="0"/>
                <a:t>TNI </a:t>
              </a:r>
              <a:r>
                <a:rPr lang="id-ID" sz="1800" dirty="0" smtClean="0"/>
                <a:t>sebagai komponen </a:t>
              </a:r>
              <a:r>
                <a:rPr lang="id-ID" sz="1800" dirty="0"/>
                <a:t>utama.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 rot="16200000">
              <a:off x="8124111" y="3303261"/>
              <a:ext cx="18288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d-ID" sz="1000" dirty="0"/>
                <a:t>Sumber: wikipedia.org</a:t>
              </a:r>
            </a:p>
          </p:txBody>
        </p:sp>
        <p:sp>
          <p:nvSpPr>
            <p:cNvPr id="22" name="Rectangle 27"/>
            <p:cNvSpPr/>
            <p:nvPr/>
          </p:nvSpPr>
          <p:spPr>
            <a:xfrm>
              <a:off x="1206634" y="1657205"/>
              <a:ext cx="7411849" cy="457489"/>
            </a:xfrm>
            <a:prstGeom prst="rect">
              <a:avLst/>
            </a:prstGeom>
            <a:solidFill>
              <a:srgbClr val="CC0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8575" tIns="14288" rIns="28575" bIns="14288" rtlCol="0" anchor="ctr"/>
            <a:lstStyle/>
            <a:p>
              <a:pPr indent="153918"/>
              <a:r>
                <a:rPr lang="it-IT" sz="1800" dirty="0"/>
                <a:t>5. Strategi Mengatasi Ancaman di Bidang Pertahanan dan Keamanan</a:t>
              </a:r>
            </a:p>
          </p:txBody>
        </p:sp>
      </p:grpSp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619" r="313"/>
          <a:stretch/>
        </p:blipFill>
        <p:spPr>
          <a:xfrm>
            <a:off x="0" y="4321722"/>
            <a:ext cx="9144000" cy="840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532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619" r="313"/>
          <a:stretch/>
        </p:blipFill>
        <p:spPr>
          <a:xfrm>
            <a:off x="0" y="4321722"/>
            <a:ext cx="9144000" cy="840828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0" y="133350"/>
            <a:ext cx="9075683" cy="957766"/>
            <a:chOff x="0" y="220354"/>
            <a:chExt cx="9075683" cy="957766"/>
          </a:xfrm>
        </p:grpSpPr>
        <p:sp>
          <p:nvSpPr>
            <p:cNvPr id="13" name="テキスト プレースホルダー 5"/>
            <p:cNvSpPr txBox="1">
              <a:spLocks/>
            </p:cNvSpPr>
            <p:nvPr/>
          </p:nvSpPr>
          <p:spPr>
            <a:xfrm>
              <a:off x="0" y="220354"/>
              <a:ext cx="1066800" cy="647088"/>
            </a:xfrm>
            <a:prstGeom prst="rect">
              <a:avLst/>
            </a:prstGeom>
            <a:solidFill>
              <a:srgbClr val="CC3399"/>
            </a:solidFill>
          </p:spPr>
          <p:txBody>
            <a:bodyPr vert="horz" lIns="163275" tIns="81638" rIns="163275" bIns="81638" rtlCol="0">
              <a:normAutofit/>
            </a:bodyPr>
            <a:lstStyle>
              <a:lvl1pPr marL="0" indent="0" algn="l" defTabSz="1632753" rtl="0" eaLnBrk="1" latinLnBrk="0" hangingPunct="1">
                <a:lnSpc>
                  <a:spcPct val="120000"/>
                </a:lnSpc>
                <a:spcBef>
                  <a:spcPts val="1200"/>
                </a:spcBef>
                <a:buFont typeface="Arial" panose="020B0604020202020204" pitchFamily="34" charset="0"/>
                <a:buNone/>
                <a:defRPr kumimoji="1" sz="2400" kern="1200" baseline="0">
                  <a:solidFill>
                    <a:schemeClr val="tx2"/>
                  </a:solidFill>
                  <a:latin typeface="Route 159 UltraLight" pitchFamily="50" charset="0"/>
                  <a:ea typeface="+mn-ea"/>
                  <a:cs typeface="+mn-cs"/>
                </a:defRPr>
              </a:lvl1pPr>
              <a:lvl2pPr marL="1326612" indent="-510235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040941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4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857317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73693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490070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306446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122822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939199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632753" rtl="0" eaLnBrk="1" fontAlgn="auto" latinLnBrk="0" hangingPunct="1">
                <a:lnSpc>
                  <a:spcPct val="120000"/>
                </a:lnSpc>
                <a:spcBef>
                  <a:spcPts val="12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1" lang="en-US" altLang="ja-JP" sz="2400" b="0" i="0" u="none" strike="noStrike" kern="1200" cap="none" spc="0" normalizeH="0" baseline="0" noProof="0" smtClean="0">
                  <a:ln>
                    <a:noFill/>
                  </a:ln>
                  <a:solidFill>
                    <a:srgbClr val="545454"/>
                  </a:solidFill>
                  <a:effectLst/>
                  <a:uLnTx/>
                  <a:uFillTx/>
                  <a:latin typeface="Route 159 UltraLight" pitchFamily="50" charset="0"/>
                  <a:cs typeface="+mn-cs"/>
                </a:rPr>
                <a:t> </a:t>
              </a:r>
              <a:endParaRPr kumimoji="1" lang="ja-JP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545454"/>
                </a:solidFill>
                <a:effectLst/>
                <a:uLnTx/>
                <a:uFillTx/>
                <a:latin typeface="Route 159 UltraLight" pitchFamily="50" charset="0"/>
                <a:cs typeface="+mn-cs"/>
              </a:endParaRPr>
            </a:p>
          </p:txBody>
        </p:sp>
        <p:sp>
          <p:nvSpPr>
            <p:cNvPr id="14" name="Oval 13"/>
            <p:cNvSpPr/>
            <p:nvPr/>
          </p:nvSpPr>
          <p:spPr>
            <a:xfrm>
              <a:off x="272624" y="251470"/>
              <a:ext cx="543787" cy="56768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5" name="直角三角形 10"/>
            <p:cNvSpPr/>
            <p:nvPr/>
          </p:nvSpPr>
          <p:spPr>
            <a:xfrm rot="5400000">
              <a:off x="720673" y="817682"/>
              <a:ext cx="288034" cy="432841"/>
            </a:xfrm>
            <a:prstGeom prst="rtTriangle">
              <a:avLst/>
            </a:prstGeom>
            <a:solidFill>
              <a:srgbClr val="CC006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Open Sans"/>
                <a:cs typeface="+mn-cs"/>
              </a:endParaRPr>
            </a:p>
          </p:txBody>
        </p:sp>
        <p:sp>
          <p:nvSpPr>
            <p:cNvPr id="16" name="テキスト プレースホルダー 6"/>
            <p:cNvSpPr txBox="1">
              <a:spLocks/>
            </p:cNvSpPr>
            <p:nvPr/>
          </p:nvSpPr>
          <p:spPr>
            <a:xfrm>
              <a:off x="1066800" y="251470"/>
              <a:ext cx="8008883" cy="567680"/>
            </a:xfrm>
            <a:prstGeom prst="rect">
              <a:avLst/>
            </a:prstGeom>
            <a:noFill/>
          </p:spPr>
          <p:txBody>
            <a:bodyPr vert="horz" lIns="163275" tIns="81638" rIns="163275" bIns="81638" rtlCol="0" anchor="t">
              <a:noAutofit/>
            </a:bodyPr>
            <a:lstStyle>
              <a:lvl1pPr marL="0" indent="0" algn="l" defTabSz="1632753" rtl="0" eaLnBrk="1" latinLnBrk="0" hangingPunct="1">
                <a:lnSpc>
                  <a:spcPct val="120000"/>
                </a:lnSpc>
                <a:spcBef>
                  <a:spcPts val="1200"/>
                </a:spcBef>
                <a:buFont typeface="Arial" panose="020B0604020202020204" pitchFamily="34" charset="0"/>
                <a:buNone/>
                <a:defRPr kumimoji="1" sz="3200" i="0" kern="1200" baseline="0">
                  <a:solidFill>
                    <a:schemeClr val="accent1"/>
                  </a:solidFill>
                  <a:latin typeface="Route 159 SemiBold" pitchFamily="50" charset="0"/>
                  <a:ea typeface="+mn-ea"/>
                  <a:cs typeface="+mn-cs"/>
                </a:defRPr>
              </a:lvl1pPr>
              <a:lvl2pPr marL="1326612" indent="-510235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040941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4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857317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73693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490070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306446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122822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939199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lnSpc>
                  <a:spcPct val="100000"/>
                </a:lnSpc>
                <a:defRPr/>
              </a:pPr>
              <a:r>
                <a:rPr lang="fi-FI" altLang="ja-JP" sz="2800" dirty="0">
                  <a:solidFill>
                    <a:srgbClr val="990099"/>
                  </a:solidFill>
                  <a:latin typeface="+mn-lt"/>
                  <a:cs typeface="Arial" pitchFamily="34" charset="0"/>
                </a:rPr>
                <a:t>Ketahanan Nasional</a:t>
              </a:r>
            </a:p>
          </p:txBody>
        </p:sp>
        <p:sp>
          <p:nvSpPr>
            <p:cNvPr id="17" name="正方形/長方形 15"/>
            <p:cNvSpPr/>
            <p:nvPr/>
          </p:nvSpPr>
          <p:spPr>
            <a:xfrm flipV="1">
              <a:off x="1205552" y="857248"/>
              <a:ext cx="7395687" cy="45719"/>
            </a:xfrm>
            <a:prstGeom prst="rect">
              <a:avLst/>
            </a:prstGeom>
            <a:solidFill>
              <a:srgbClr val="CC3399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0" cap="none" spc="0" normalizeH="0" baseline="0" noProof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Open Sans"/>
                <a:cs typeface="+mn-cs"/>
              </a:endParaRPr>
            </a:p>
          </p:txBody>
        </p:sp>
        <p:sp>
          <p:nvSpPr>
            <p:cNvPr id="18" name="テキスト プレースホルダー 18"/>
            <p:cNvSpPr txBox="1">
              <a:spLocks/>
            </p:cNvSpPr>
            <p:nvPr/>
          </p:nvSpPr>
          <p:spPr>
            <a:xfrm>
              <a:off x="222150" y="301513"/>
              <a:ext cx="711300" cy="457200"/>
            </a:xfrm>
            <a:prstGeom prst="rect">
              <a:avLst/>
            </a:prstGeom>
          </p:spPr>
          <p:txBody>
            <a:bodyPr vert="horz" lIns="163275" tIns="81638" rIns="163275" bIns="81638" rtlCol="0" anchor="ctr">
              <a:noAutofit/>
            </a:bodyPr>
            <a:lstStyle>
              <a:lvl1pPr marL="0" indent="0" algn="ctr" defTabSz="1632753" rtl="0" eaLnBrk="1" latinLnBrk="0" hangingPunct="1">
                <a:lnSpc>
                  <a:spcPct val="120000"/>
                </a:lnSpc>
                <a:spcBef>
                  <a:spcPts val="1200"/>
                </a:spcBef>
                <a:buFont typeface="Arial" panose="020B0604020202020204" pitchFamily="34" charset="0"/>
                <a:buNone/>
                <a:defRPr kumimoji="1" sz="9600" kern="1200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1pPr>
              <a:lvl2pPr marL="1326612" indent="-510235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040941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4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857317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73693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490070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306446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122822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939199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632753" rtl="0" eaLnBrk="1" fontAlgn="auto" latinLnBrk="0" hangingPunct="1">
                <a:lnSpc>
                  <a:spcPct val="120000"/>
                </a:lnSpc>
                <a:spcBef>
                  <a:spcPts val="12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en-US" altLang="ja-JP" sz="3200" b="1" noProof="0" dirty="0" smtClean="0">
                  <a:latin typeface="Arial" pitchFamily="34" charset="0"/>
                  <a:cs typeface="Arial" pitchFamily="34" charset="0"/>
                </a:rPr>
                <a:t>C</a:t>
              </a:r>
              <a:endParaRPr kumimoji="1" lang="ja-JP" altLang="en-US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272625" y="889948"/>
            <a:ext cx="8328614" cy="3665000"/>
            <a:chOff x="272625" y="889948"/>
            <a:chExt cx="8328614" cy="366500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2000" y="1485900"/>
              <a:ext cx="4020930" cy="3069048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4753665" y="4177685"/>
              <a:ext cx="18288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d-ID" sz="1000" dirty="0"/>
                <a:t>Sumber: </a:t>
              </a:r>
              <a:r>
                <a:rPr lang="id-ID" sz="1000" dirty="0" smtClean="0"/>
                <a:t>freepik.com</a:t>
              </a:r>
              <a:endParaRPr lang="id-ID" sz="1000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272625" y="1485900"/>
              <a:ext cx="4299376" cy="2031325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pt-BR" sz="1800" dirty="0"/>
                <a:t>Tiga perspektif atau </a:t>
              </a:r>
              <a:r>
                <a:rPr lang="pt-BR" sz="1800" dirty="0" smtClean="0"/>
                <a:t>sudut</a:t>
              </a:r>
              <a:r>
                <a:rPr lang="id-ID" sz="1800" dirty="0" smtClean="0"/>
                <a:t> </a:t>
              </a:r>
              <a:r>
                <a:rPr lang="pt-BR" sz="1800" dirty="0" smtClean="0"/>
                <a:t>pandang </a:t>
              </a:r>
              <a:r>
                <a:rPr lang="pt-BR" sz="1800" dirty="0"/>
                <a:t>terhadap </a:t>
              </a:r>
              <a:r>
                <a:rPr lang="pt-BR" sz="1800" dirty="0" smtClean="0"/>
                <a:t>konsepsi</a:t>
              </a:r>
              <a:r>
                <a:rPr lang="id-ID" sz="1800" dirty="0" smtClean="0"/>
                <a:t> </a:t>
              </a:r>
              <a:r>
                <a:rPr lang="pt-BR" sz="1800" dirty="0" smtClean="0"/>
                <a:t>ketahanan </a:t>
              </a:r>
              <a:r>
                <a:rPr lang="pt-BR" sz="1800" dirty="0"/>
                <a:t>nasional, </a:t>
              </a:r>
              <a:r>
                <a:rPr lang="pt-BR" sz="1800" dirty="0" smtClean="0"/>
                <a:t>yaitu</a:t>
              </a:r>
              <a:r>
                <a:rPr lang="id-ID" sz="1800" dirty="0" smtClean="0"/>
                <a:t> </a:t>
              </a:r>
              <a:r>
                <a:rPr lang="pt-BR" sz="1800" dirty="0" smtClean="0"/>
                <a:t>sebagai </a:t>
              </a:r>
              <a:r>
                <a:rPr lang="pt-BR" sz="1800" dirty="0"/>
                <a:t>berikut.</a:t>
              </a:r>
            </a:p>
            <a:p>
              <a:pPr marL="266700" indent="-266700">
                <a:buFont typeface="+mj-lt"/>
                <a:buAutoNum type="arabicPeriod"/>
              </a:pPr>
              <a:r>
                <a:rPr lang="pt-BR" sz="1800" dirty="0" smtClean="0"/>
                <a:t>Ketahanan </a:t>
              </a:r>
              <a:r>
                <a:rPr lang="pt-BR" sz="1800" dirty="0"/>
                <a:t>nasional </a:t>
              </a:r>
              <a:r>
                <a:rPr lang="pt-BR" sz="1800" dirty="0" smtClean="0"/>
                <a:t>sebagai</a:t>
              </a:r>
              <a:r>
                <a:rPr lang="id-ID" sz="1800" dirty="0" smtClean="0"/>
                <a:t> </a:t>
              </a:r>
              <a:r>
                <a:rPr lang="pt-BR" sz="1800" dirty="0" smtClean="0"/>
                <a:t>kondisi</a:t>
              </a:r>
              <a:r>
                <a:rPr lang="pt-BR" sz="1800" dirty="0"/>
                <a:t>.</a:t>
              </a:r>
            </a:p>
            <a:p>
              <a:pPr marL="266700" indent="-266700">
                <a:buFont typeface="+mj-lt"/>
                <a:buAutoNum type="arabicPeriod"/>
              </a:pPr>
              <a:r>
                <a:rPr lang="pt-BR" sz="1800" dirty="0" smtClean="0"/>
                <a:t>Ketahanan </a:t>
              </a:r>
              <a:r>
                <a:rPr lang="pt-BR" sz="1800" dirty="0"/>
                <a:t>nasional </a:t>
              </a:r>
              <a:r>
                <a:rPr lang="pt-BR" sz="1800" dirty="0" smtClean="0"/>
                <a:t>sebagai</a:t>
              </a:r>
              <a:r>
                <a:rPr lang="id-ID" sz="1800" dirty="0" smtClean="0"/>
                <a:t> </a:t>
              </a:r>
              <a:r>
                <a:rPr lang="pt-BR" sz="1800" dirty="0" smtClean="0"/>
                <a:t>pendekatan</a:t>
              </a:r>
              <a:r>
                <a:rPr lang="pt-BR" sz="1800" dirty="0"/>
                <a:t>, metode </a:t>
              </a:r>
              <a:r>
                <a:rPr lang="pt-BR" sz="1800" dirty="0" smtClean="0"/>
                <a:t>atau</a:t>
              </a:r>
              <a:r>
                <a:rPr lang="id-ID" sz="1800" dirty="0" smtClean="0"/>
                <a:t> </a:t>
              </a:r>
              <a:r>
                <a:rPr lang="pt-BR" sz="1800" dirty="0" smtClean="0"/>
                <a:t>cara</a:t>
              </a:r>
              <a:r>
                <a:rPr lang="pt-BR" sz="1800" dirty="0"/>
                <a:t>.</a:t>
              </a:r>
            </a:p>
            <a:p>
              <a:pPr marL="266700" indent="-266700">
                <a:buFont typeface="+mj-lt"/>
                <a:buAutoNum type="arabicPeriod"/>
              </a:pPr>
              <a:r>
                <a:rPr lang="pt-BR" sz="1800" dirty="0" smtClean="0"/>
                <a:t>Ketahanan </a:t>
              </a:r>
              <a:r>
                <a:rPr lang="pt-BR" sz="1800" dirty="0"/>
                <a:t>nasional </a:t>
              </a:r>
              <a:r>
                <a:rPr lang="pt-BR" sz="1800" dirty="0" smtClean="0"/>
                <a:t>sebagai</a:t>
              </a:r>
              <a:r>
                <a:rPr lang="id-ID" sz="1800" dirty="0" smtClean="0"/>
                <a:t> </a:t>
              </a:r>
              <a:r>
                <a:rPr lang="pt-BR" sz="1800" dirty="0" smtClean="0"/>
                <a:t>doktrin</a:t>
              </a:r>
              <a:r>
                <a:rPr lang="pt-BR" sz="1800" dirty="0"/>
                <a:t>.</a:t>
              </a:r>
              <a:endParaRPr lang="en-US" sz="1800" dirty="0"/>
            </a:p>
          </p:txBody>
        </p:sp>
        <p:sp>
          <p:nvSpPr>
            <p:cNvPr id="19" name="Rectangle 27"/>
            <p:cNvSpPr/>
            <p:nvPr/>
          </p:nvSpPr>
          <p:spPr>
            <a:xfrm>
              <a:off x="1189390" y="889948"/>
              <a:ext cx="7411849" cy="457489"/>
            </a:xfrm>
            <a:prstGeom prst="rect">
              <a:avLst/>
            </a:prstGeom>
            <a:solidFill>
              <a:srgbClr val="CC0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8575" tIns="14288" rIns="28575" bIns="14288" rtlCol="0" anchor="ctr"/>
            <a:lstStyle/>
            <a:p>
              <a:pPr indent="153918"/>
              <a:r>
                <a:rPr lang="it-IT" sz="2000" dirty="0"/>
                <a:t>1. Perspektif Ketahanan Nasional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0" y="133350"/>
            <a:ext cx="9075683" cy="957766"/>
            <a:chOff x="0" y="220354"/>
            <a:chExt cx="9075683" cy="957766"/>
          </a:xfrm>
        </p:grpSpPr>
        <p:sp>
          <p:nvSpPr>
            <p:cNvPr id="14" name="テキスト プレースホルダー 5"/>
            <p:cNvSpPr txBox="1">
              <a:spLocks/>
            </p:cNvSpPr>
            <p:nvPr/>
          </p:nvSpPr>
          <p:spPr>
            <a:xfrm>
              <a:off x="0" y="220354"/>
              <a:ext cx="1066800" cy="647088"/>
            </a:xfrm>
            <a:prstGeom prst="rect">
              <a:avLst/>
            </a:prstGeom>
            <a:solidFill>
              <a:srgbClr val="CC3399"/>
            </a:solidFill>
          </p:spPr>
          <p:txBody>
            <a:bodyPr vert="horz" lIns="163275" tIns="81638" rIns="163275" bIns="81638" rtlCol="0">
              <a:normAutofit/>
            </a:bodyPr>
            <a:lstStyle>
              <a:lvl1pPr marL="0" indent="0" algn="l" defTabSz="1632753" rtl="0" eaLnBrk="1" latinLnBrk="0" hangingPunct="1">
                <a:lnSpc>
                  <a:spcPct val="120000"/>
                </a:lnSpc>
                <a:spcBef>
                  <a:spcPts val="1200"/>
                </a:spcBef>
                <a:buFont typeface="Arial" panose="020B0604020202020204" pitchFamily="34" charset="0"/>
                <a:buNone/>
                <a:defRPr kumimoji="1" sz="2400" kern="1200" baseline="0">
                  <a:solidFill>
                    <a:schemeClr val="tx2"/>
                  </a:solidFill>
                  <a:latin typeface="Route 159 UltraLight" pitchFamily="50" charset="0"/>
                  <a:ea typeface="+mn-ea"/>
                  <a:cs typeface="+mn-cs"/>
                </a:defRPr>
              </a:lvl1pPr>
              <a:lvl2pPr marL="1326612" indent="-510235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040941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4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857317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73693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490070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306446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122822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939199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632753" rtl="0" eaLnBrk="1" fontAlgn="auto" latinLnBrk="0" hangingPunct="1">
                <a:lnSpc>
                  <a:spcPct val="120000"/>
                </a:lnSpc>
                <a:spcBef>
                  <a:spcPts val="12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1" lang="en-US" altLang="ja-JP" sz="2400" b="0" i="0" u="none" strike="noStrike" kern="1200" cap="none" spc="0" normalizeH="0" baseline="0" noProof="0" smtClean="0">
                  <a:ln>
                    <a:noFill/>
                  </a:ln>
                  <a:solidFill>
                    <a:srgbClr val="545454"/>
                  </a:solidFill>
                  <a:effectLst/>
                  <a:uLnTx/>
                  <a:uFillTx/>
                  <a:latin typeface="Route 159 UltraLight" pitchFamily="50" charset="0"/>
                  <a:cs typeface="+mn-cs"/>
                </a:rPr>
                <a:t> </a:t>
              </a:r>
              <a:endParaRPr kumimoji="1" lang="ja-JP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545454"/>
                </a:solidFill>
                <a:effectLst/>
                <a:uLnTx/>
                <a:uFillTx/>
                <a:latin typeface="Route 159 UltraLight" pitchFamily="50" charset="0"/>
                <a:cs typeface="+mn-cs"/>
              </a:endParaRPr>
            </a:p>
          </p:txBody>
        </p:sp>
        <p:sp>
          <p:nvSpPr>
            <p:cNvPr id="15" name="Oval 14"/>
            <p:cNvSpPr/>
            <p:nvPr/>
          </p:nvSpPr>
          <p:spPr>
            <a:xfrm>
              <a:off x="272624" y="251470"/>
              <a:ext cx="543787" cy="56768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6" name="直角三角形 10"/>
            <p:cNvSpPr/>
            <p:nvPr/>
          </p:nvSpPr>
          <p:spPr>
            <a:xfrm rot="5400000">
              <a:off x="720673" y="817682"/>
              <a:ext cx="288034" cy="432841"/>
            </a:xfrm>
            <a:prstGeom prst="rtTriangle">
              <a:avLst/>
            </a:prstGeom>
            <a:solidFill>
              <a:srgbClr val="CC006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Open Sans"/>
                <a:cs typeface="+mn-cs"/>
              </a:endParaRPr>
            </a:p>
          </p:txBody>
        </p:sp>
        <p:sp>
          <p:nvSpPr>
            <p:cNvPr id="17" name="テキスト プレースホルダー 6"/>
            <p:cNvSpPr txBox="1">
              <a:spLocks/>
            </p:cNvSpPr>
            <p:nvPr/>
          </p:nvSpPr>
          <p:spPr>
            <a:xfrm>
              <a:off x="1066800" y="251470"/>
              <a:ext cx="8008883" cy="567680"/>
            </a:xfrm>
            <a:prstGeom prst="rect">
              <a:avLst/>
            </a:prstGeom>
            <a:noFill/>
          </p:spPr>
          <p:txBody>
            <a:bodyPr vert="horz" lIns="163275" tIns="81638" rIns="163275" bIns="81638" rtlCol="0" anchor="t">
              <a:noAutofit/>
            </a:bodyPr>
            <a:lstStyle>
              <a:lvl1pPr marL="0" indent="0" algn="l" defTabSz="1632753" rtl="0" eaLnBrk="1" latinLnBrk="0" hangingPunct="1">
                <a:lnSpc>
                  <a:spcPct val="120000"/>
                </a:lnSpc>
                <a:spcBef>
                  <a:spcPts val="1200"/>
                </a:spcBef>
                <a:buFont typeface="Arial" panose="020B0604020202020204" pitchFamily="34" charset="0"/>
                <a:buNone/>
                <a:defRPr kumimoji="1" sz="3200" i="0" kern="1200" baseline="0">
                  <a:solidFill>
                    <a:schemeClr val="accent1"/>
                  </a:solidFill>
                  <a:latin typeface="Route 159 SemiBold" pitchFamily="50" charset="0"/>
                  <a:ea typeface="+mn-ea"/>
                  <a:cs typeface="+mn-cs"/>
                </a:defRPr>
              </a:lvl1pPr>
              <a:lvl2pPr marL="1326612" indent="-510235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040941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4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857317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73693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490070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306446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122822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939199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lnSpc>
                  <a:spcPct val="100000"/>
                </a:lnSpc>
                <a:defRPr/>
              </a:pPr>
              <a:r>
                <a:rPr lang="fi-FI" altLang="ja-JP" sz="2800" dirty="0">
                  <a:solidFill>
                    <a:srgbClr val="990099"/>
                  </a:solidFill>
                  <a:latin typeface="+mn-lt"/>
                  <a:cs typeface="Arial" pitchFamily="34" charset="0"/>
                </a:rPr>
                <a:t>Ketahanan Nasional</a:t>
              </a:r>
            </a:p>
          </p:txBody>
        </p:sp>
        <p:sp>
          <p:nvSpPr>
            <p:cNvPr id="18" name="正方形/長方形 15"/>
            <p:cNvSpPr/>
            <p:nvPr/>
          </p:nvSpPr>
          <p:spPr>
            <a:xfrm flipV="1">
              <a:off x="1205552" y="857248"/>
              <a:ext cx="7395687" cy="45719"/>
            </a:xfrm>
            <a:prstGeom prst="rect">
              <a:avLst/>
            </a:prstGeom>
            <a:solidFill>
              <a:srgbClr val="CC3399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0" cap="none" spc="0" normalizeH="0" baseline="0" noProof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Open Sans"/>
                <a:cs typeface="+mn-cs"/>
              </a:endParaRPr>
            </a:p>
          </p:txBody>
        </p:sp>
        <p:sp>
          <p:nvSpPr>
            <p:cNvPr id="19" name="テキスト プレースホルダー 18"/>
            <p:cNvSpPr txBox="1">
              <a:spLocks/>
            </p:cNvSpPr>
            <p:nvPr/>
          </p:nvSpPr>
          <p:spPr>
            <a:xfrm>
              <a:off x="222150" y="301513"/>
              <a:ext cx="711300" cy="457200"/>
            </a:xfrm>
            <a:prstGeom prst="rect">
              <a:avLst/>
            </a:prstGeom>
          </p:spPr>
          <p:txBody>
            <a:bodyPr vert="horz" lIns="163275" tIns="81638" rIns="163275" bIns="81638" rtlCol="0" anchor="ctr">
              <a:noAutofit/>
            </a:bodyPr>
            <a:lstStyle>
              <a:lvl1pPr marL="0" indent="0" algn="ctr" defTabSz="1632753" rtl="0" eaLnBrk="1" latinLnBrk="0" hangingPunct="1">
                <a:lnSpc>
                  <a:spcPct val="120000"/>
                </a:lnSpc>
                <a:spcBef>
                  <a:spcPts val="1200"/>
                </a:spcBef>
                <a:buFont typeface="Arial" panose="020B0604020202020204" pitchFamily="34" charset="0"/>
                <a:buNone/>
                <a:defRPr kumimoji="1" sz="9600" kern="1200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1pPr>
              <a:lvl2pPr marL="1326612" indent="-510235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040941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4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857317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73693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490070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306446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122822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939199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632753" rtl="0" eaLnBrk="1" fontAlgn="auto" latinLnBrk="0" hangingPunct="1">
                <a:lnSpc>
                  <a:spcPct val="120000"/>
                </a:lnSpc>
                <a:spcBef>
                  <a:spcPts val="12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en-US" altLang="ja-JP" sz="3200" b="1" noProof="0" dirty="0" smtClean="0">
                  <a:latin typeface="Arial" pitchFamily="34" charset="0"/>
                  <a:cs typeface="Arial" pitchFamily="34" charset="0"/>
                </a:rPr>
                <a:t>C</a:t>
              </a:r>
              <a:endParaRPr kumimoji="1" lang="ja-JP" altLang="en-US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241201" y="889948"/>
            <a:ext cx="8606259" cy="3783335"/>
            <a:chOff x="241201" y="889948"/>
            <a:chExt cx="8606259" cy="3783335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/>
            <a:stretch/>
          </p:blipFill>
          <p:spPr>
            <a:xfrm>
              <a:off x="4338840" y="1428750"/>
              <a:ext cx="4271760" cy="324453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" name="TextBox 26"/>
            <p:cNvSpPr txBox="1"/>
            <p:nvPr/>
          </p:nvSpPr>
          <p:spPr>
            <a:xfrm>
              <a:off x="241201" y="1925181"/>
              <a:ext cx="3873600" cy="2246769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pt-BR" sz="2000" dirty="0"/>
                <a:t>Pada tahun 1969, </a:t>
              </a:r>
              <a:r>
                <a:rPr lang="pt-BR" sz="2000" dirty="0" smtClean="0"/>
                <a:t>lahirlah</a:t>
              </a:r>
              <a:r>
                <a:rPr lang="id-ID" sz="2000" dirty="0" smtClean="0"/>
                <a:t> </a:t>
              </a:r>
              <a:r>
                <a:rPr lang="pt-BR" sz="2000" dirty="0" smtClean="0"/>
                <a:t>istilah </a:t>
              </a:r>
              <a:r>
                <a:rPr lang="pt-BR" sz="2000" dirty="0"/>
                <a:t>ketahanan </a:t>
              </a:r>
              <a:r>
                <a:rPr lang="pt-BR" sz="2000" dirty="0" smtClean="0"/>
                <a:t>nasional</a:t>
              </a:r>
              <a:r>
                <a:rPr lang="id-ID" sz="2000" dirty="0" smtClean="0"/>
                <a:t> </a:t>
              </a:r>
              <a:r>
                <a:rPr lang="pt-BR" sz="2000" dirty="0" smtClean="0"/>
                <a:t>yang </a:t>
              </a:r>
              <a:r>
                <a:rPr lang="pt-BR" sz="2000" dirty="0"/>
                <a:t>menjadi pertanda </a:t>
              </a:r>
              <a:r>
                <a:rPr lang="pt-BR" sz="2000" dirty="0" smtClean="0"/>
                <a:t>dari</a:t>
              </a:r>
              <a:r>
                <a:rPr lang="id-ID" sz="2000" dirty="0" smtClean="0"/>
                <a:t> </a:t>
              </a:r>
              <a:r>
                <a:rPr lang="pt-BR" sz="2000" dirty="0" smtClean="0"/>
                <a:t>ditinggalkannya konsep</a:t>
              </a:r>
              <a:r>
                <a:rPr lang="id-ID" sz="2000" dirty="0" smtClean="0"/>
                <a:t> </a:t>
              </a:r>
              <a:r>
                <a:rPr lang="pt-BR" sz="2000" dirty="0" smtClean="0"/>
                <a:t>kekuatan</a:t>
              </a:r>
              <a:r>
                <a:rPr lang="pt-BR" sz="2000" dirty="0"/>
                <a:t>, meskipun </a:t>
              </a:r>
              <a:r>
                <a:rPr lang="pt-BR" sz="2000" dirty="0" smtClean="0"/>
                <a:t>dalam</a:t>
              </a:r>
              <a:r>
                <a:rPr lang="id-ID" sz="2000" dirty="0" smtClean="0"/>
                <a:t> </a:t>
              </a:r>
              <a:r>
                <a:rPr lang="pt-BR" sz="2000" dirty="0" smtClean="0"/>
                <a:t>ketahanan </a:t>
              </a:r>
              <a:r>
                <a:rPr lang="pt-BR" sz="2000" dirty="0"/>
                <a:t>nasional </a:t>
              </a:r>
              <a:r>
                <a:rPr lang="pt-BR" sz="2000" dirty="0" smtClean="0"/>
                <a:t>sendiri</a:t>
              </a:r>
              <a:r>
                <a:rPr lang="id-ID" sz="2000" dirty="0" smtClean="0"/>
                <a:t> </a:t>
              </a:r>
              <a:r>
                <a:rPr lang="pt-BR" sz="2000" dirty="0" smtClean="0"/>
                <a:t>terdapat </a:t>
              </a:r>
              <a:r>
                <a:rPr lang="pt-BR" sz="2000" dirty="0"/>
                <a:t>konsep kekuatan.</a:t>
              </a:r>
              <a:endParaRPr lang="en-US" sz="2000" dirty="0"/>
            </a:p>
          </p:txBody>
        </p:sp>
        <p:sp>
          <p:nvSpPr>
            <p:cNvPr id="10" name="TextBox 9"/>
            <p:cNvSpPr txBox="1"/>
            <p:nvPr/>
          </p:nvSpPr>
          <p:spPr>
            <a:xfrm rot="16200000">
              <a:off x="7809950" y="3284211"/>
              <a:ext cx="18288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d-ID" sz="1000" dirty="0"/>
                <a:t>Sumber: flickr.com</a:t>
              </a:r>
            </a:p>
          </p:txBody>
        </p:sp>
        <p:sp>
          <p:nvSpPr>
            <p:cNvPr id="20" name="Rectangle 27"/>
            <p:cNvSpPr/>
            <p:nvPr/>
          </p:nvSpPr>
          <p:spPr>
            <a:xfrm>
              <a:off x="1189390" y="889948"/>
              <a:ext cx="7411849" cy="457489"/>
            </a:xfrm>
            <a:prstGeom prst="rect">
              <a:avLst/>
            </a:prstGeom>
            <a:solidFill>
              <a:srgbClr val="CC0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8575" tIns="14288" rIns="28575" bIns="14288" rtlCol="0" anchor="ctr"/>
            <a:lstStyle/>
            <a:p>
              <a:pPr indent="153918"/>
              <a:r>
                <a:rPr lang="it-IT" sz="2000" dirty="0"/>
                <a:t>2. Gagasan Ketahanan Nasional</a:t>
              </a:r>
            </a:p>
          </p:txBody>
        </p:sp>
      </p:grpSp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619" r="313"/>
          <a:stretch/>
        </p:blipFill>
        <p:spPr>
          <a:xfrm>
            <a:off x="0" y="4321722"/>
            <a:ext cx="9144000" cy="840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234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3"/>
          <a:srcRect l="3934" r="16191"/>
          <a:stretch/>
        </p:blipFill>
        <p:spPr>
          <a:xfrm>
            <a:off x="0" y="-659"/>
            <a:ext cx="5894961" cy="4934607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extBox 11"/>
          <p:cNvSpPr txBox="1"/>
          <p:nvPr/>
        </p:nvSpPr>
        <p:spPr>
          <a:xfrm>
            <a:off x="4095066" y="4527447"/>
            <a:ext cx="18288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 smtClean="0">
                <a:solidFill>
                  <a:schemeClr val="bg1"/>
                </a:solidFill>
              </a:rPr>
              <a:t>S</a:t>
            </a:r>
            <a:r>
              <a:rPr lang="id-ID" sz="1000" dirty="0" smtClean="0">
                <a:solidFill>
                  <a:schemeClr val="bg1"/>
                </a:solidFill>
              </a:rPr>
              <a:t>umber: </a:t>
            </a:r>
            <a:r>
              <a:rPr lang="id-ID" sz="1000" dirty="0">
                <a:solidFill>
                  <a:schemeClr val="bg1"/>
                </a:solidFill>
              </a:rPr>
              <a:t>flickr.com</a:t>
            </a:r>
            <a:endParaRPr lang="id-ID" sz="1000" dirty="0" smtClean="0">
              <a:solidFill>
                <a:schemeClr val="bg1"/>
              </a:solidFill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6405650" y="-247650"/>
            <a:ext cx="2319250" cy="701868"/>
            <a:chOff x="6705600" y="-247650"/>
            <a:chExt cx="1981200" cy="701868"/>
          </a:xfrm>
          <a:solidFill>
            <a:schemeClr val="accent1">
              <a:lumMod val="75000"/>
            </a:schemeClr>
          </a:solidFill>
        </p:grpSpPr>
        <p:sp>
          <p:nvSpPr>
            <p:cNvPr id="14" name="Rounded Rectangle 13"/>
            <p:cNvSpPr/>
            <p:nvPr/>
          </p:nvSpPr>
          <p:spPr>
            <a:xfrm>
              <a:off x="6705600" y="-247650"/>
              <a:ext cx="1981200" cy="701868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6850104" y="57150"/>
              <a:ext cx="1692190" cy="338554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 algn="ctr"/>
              <a:r>
                <a:rPr lang="en-US" sz="1600" b="1" dirty="0" err="1">
                  <a:solidFill>
                    <a:schemeClr val="bg1"/>
                  </a:solidFill>
                  <a:latin typeface="Calibri" pitchFamily="34" charset="0"/>
                  <a:ea typeface="Tahoma" pitchFamily="34" charset="0"/>
                  <a:cs typeface="Calibri" pitchFamily="34" charset="0"/>
                </a:rPr>
                <a:t>Tujuan</a:t>
              </a:r>
              <a:r>
                <a:rPr lang="en-US" sz="1600" b="1" dirty="0">
                  <a:solidFill>
                    <a:schemeClr val="bg1"/>
                  </a:solidFill>
                  <a:latin typeface="Calibri" pitchFamily="34" charset="0"/>
                  <a:ea typeface="Tahoma" pitchFamily="34" charset="0"/>
                  <a:cs typeface="Calibri" pitchFamily="34" charset="0"/>
                </a:rPr>
                <a:t> </a:t>
              </a:r>
              <a:r>
                <a:rPr lang="en-US" sz="1600" b="1" dirty="0" err="1">
                  <a:solidFill>
                    <a:schemeClr val="bg1"/>
                  </a:solidFill>
                  <a:latin typeface="Calibri" pitchFamily="34" charset="0"/>
                  <a:ea typeface="Tahoma" pitchFamily="34" charset="0"/>
                  <a:cs typeface="Calibri" pitchFamily="34" charset="0"/>
                </a:rPr>
                <a:t>Pembelajaran</a:t>
              </a:r>
              <a:endParaRPr lang="en-US" sz="1600" b="1" dirty="0">
                <a:solidFill>
                  <a:schemeClr val="bg1"/>
                </a:solidFill>
                <a:latin typeface="Calibri" pitchFamily="34" charset="0"/>
                <a:ea typeface="Tahoma" pitchFamily="34" charset="0"/>
                <a:cs typeface="Calibri" pitchFamily="34" charset="0"/>
              </a:endParaRPr>
            </a:p>
          </p:txBody>
        </p:sp>
      </p:grpSp>
      <p:sp>
        <p:nvSpPr>
          <p:cNvPr id="16" name="Rectangle 15"/>
          <p:cNvSpPr/>
          <p:nvPr/>
        </p:nvSpPr>
        <p:spPr>
          <a:xfrm>
            <a:off x="5958025" y="590550"/>
            <a:ext cx="3185975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32187" indent="-232187">
              <a:buFont typeface="Arial" pitchFamily="34" charset="0"/>
              <a:buChar char="•"/>
            </a:pPr>
            <a:r>
              <a:rPr lang="id-ID" sz="1200" dirty="0"/>
              <a:t>bersyukur pada Tuhan Yang Maha Esa atas nilai-nilai yang membentuk kesadaran akan ancaman terhadap negara dan strategi mengatasinya berdasarkan asas Bhinneka Tunggal Ika;</a:t>
            </a:r>
          </a:p>
          <a:p>
            <a:pPr marL="232187" indent="-232187">
              <a:buFont typeface="Arial" pitchFamily="34" charset="0"/>
              <a:buChar char="•"/>
            </a:pPr>
            <a:r>
              <a:rPr lang="id-ID" sz="1200" dirty="0"/>
              <a:t>bersikap responsif dan proaktif atas ancaman terhadap negara dan strategi mengatasinya berdasarkan asas Bhinneka Tunggal Ika;</a:t>
            </a:r>
          </a:p>
          <a:p>
            <a:pPr marL="232187" indent="-232187">
              <a:buFont typeface="Arial" pitchFamily="34" charset="0"/>
              <a:buChar char="•"/>
            </a:pPr>
            <a:r>
              <a:rPr lang="id-ID" sz="1200" dirty="0"/>
              <a:t>mengkaji kasus-kasus ancaman terhadap ideologi, politik, ekonomi, sosial, budaya, pertahanan, dan keamanan dan strategi mengatasinya dalam bingkai Bhinneka Tunggal Ika;</a:t>
            </a:r>
          </a:p>
          <a:p>
            <a:pPr marL="232187" indent="-232187">
              <a:buFont typeface="Arial" pitchFamily="34" charset="0"/>
              <a:buChar char="•"/>
            </a:pPr>
            <a:r>
              <a:rPr lang="id-ID" sz="1200" dirty="0"/>
              <a:t>merancang dan melakukan penelitian sederhana tentang potensi ancaman terhadap ideologi, politik, ekonomi, sosial, budaya, pertahanan, dan keamanan dan strategi mengatasinya dalam bingkai Bhinneka Tunggal Ika.</a:t>
            </a:r>
            <a:endParaRPr lang="en-US" sz="1200" dirty="0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959790" y="3360539"/>
            <a:ext cx="4267200" cy="1015663"/>
          </a:xfrm>
          <a:prstGeom prst="rect">
            <a:avLst/>
          </a:prstGeom>
          <a:solidFill>
            <a:schemeClr val="bg1">
              <a:alpha val="88000"/>
            </a:schemeClr>
          </a:solidFill>
          <a:ln>
            <a:noFill/>
          </a:ln>
          <a:extLst/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ctr"/>
            <a:r>
              <a:rPr lang="it-IT" sz="2000" b="1" dirty="0"/>
              <a:t>MEWASPADAI ANCAMAN TERHADAP NEGARA KESATUAN REPUBLIK INDONESIA</a:t>
            </a:r>
          </a:p>
        </p:txBody>
      </p:sp>
      <p:grpSp>
        <p:nvGrpSpPr>
          <p:cNvPr id="18" name="Group 17"/>
          <p:cNvGrpSpPr>
            <a:grpSpLocks/>
          </p:cNvGrpSpPr>
          <p:nvPr/>
        </p:nvGrpSpPr>
        <p:grpSpPr bwMode="auto">
          <a:xfrm>
            <a:off x="959790" y="2788663"/>
            <a:ext cx="1914150" cy="632022"/>
            <a:chOff x="3276600" y="336703"/>
            <a:chExt cx="2362200" cy="1306442"/>
          </a:xfrm>
        </p:grpSpPr>
        <p:grpSp>
          <p:nvGrpSpPr>
            <p:cNvPr id="19" name="Group 18"/>
            <p:cNvGrpSpPr/>
            <p:nvPr/>
          </p:nvGrpSpPr>
          <p:grpSpPr>
            <a:xfrm>
              <a:off x="3276600" y="425802"/>
              <a:ext cx="2362200" cy="1217343"/>
              <a:chOff x="3276600" y="425802"/>
              <a:chExt cx="2362200" cy="1217343"/>
            </a:xfrm>
            <a:solidFill>
              <a:schemeClr val="bg1">
                <a:lumMod val="50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21" name="Rectangle 20"/>
              <p:cNvSpPr/>
              <p:nvPr/>
            </p:nvSpPr>
            <p:spPr>
              <a:xfrm>
                <a:off x="3276600" y="425802"/>
                <a:ext cx="2362200" cy="850547"/>
              </a:xfrm>
              <a:prstGeom prst="rect">
                <a:avLst/>
              </a:prstGeom>
              <a:solidFill>
                <a:srgbClr val="CC33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  <p:sp>
            <p:nvSpPr>
              <p:cNvPr id="24" name="Isosceles Triangle 23"/>
              <p:cNvSpPr/>
              <p:nvPr/>
            </p:nvSpPr>
            <p:spPr>
              <a:xfrm rot="10800000">
                <a:off x="4973047" y="1233219"/>
                <a:ext cx="428366" cy="409926"/>
              </a:xfrm>
              <a:prstGeom prst="triangle">
                <a:avLst/>
              </a:prstGeom>
              <a:solidFill>
                <a:srgbClr val="CC33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</p:grpSp>
        <p:sp>
          <p:nvSpPr>
            <p:cNvPr id="20" name="Rectangle 19"/>
            <p:cNvSpPr>
              <a:spLocks noChangeArrowheads="1"/>
            </p:cNvSpPr>
            <p:nvPr/>
          </p:nvSpPr>
          <p:spPr bwMode="auto">
            <a:xfrm>
              <a:off x="3352800" y="336703"/>
              <a:ext cx="2209801" cy="954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algn="ctr" eaLnBrk="1" hangingPunct="1"/>
              <a:r>
                <a:rPr lang="en-US" altLang="en-US" sz="2400" b="1" dirty="0" smtClean="0">
                  <a:solidFill>
                    <a:schemeClr val="bg1"/>
                  </a:solidFill>
                </a:rPr>
                <a:t>BAB 5</a:t>
              </a:r>
              <a:endParaRPr lang="en-US" altLang="en-US" sz="2400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619" r="313"/>
          <a:stretch/>
        </p:blipFill>
        <p:spPr>
          <a:xfrm>
            <a:off x="0" y="4321722"/>
            <a:ext cx="9144000" cy="840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674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1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75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4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0" y="133350"/>
            <a:ext cx="9075683" cy="957766"/>
            <a:chOff x="0" y="220354"/>
            <a:chExt cx="9075683" cy="957766"/>
          </a:xfrm>
        </p:grpSpPr>
        <p:sp>
          <p:nvSpPr>
            <p:cNvPr id="13" name="テキスト プレースホルダー 5"/>
            <p:cNvSpPr txBox="1">
              <a:spLocks/>
            </p:cNvSpPr>
            <p:nvPr/>
          </p:nvSpPr>
          <p:spPr>
            <a:xfrm>
              <a:off x="0" y="220354"/>
              <a:ext cx="1066800" cy="647088"/>
            </a:xfrm>
            <a:prstGeom prst="rect">
              <a:avLst/>
            </a:prstGeom>
            <a:solidFill>
              <a:srgbClr val="CC3399"/>
            </a:solidFill>
          </p:spPr>
          <p:txBody>
            <a:bodyPr vert="horz" lIns="163275" tIns="81638" rIns="163275" bIns="81638" rtlCol="0">
              <a:normAutofit/>
            </a:bodyPr>
            <a:lstStyle>
              <a:lvl1pPr marL="0" indent="0" algn="l" defTabSz="1632753" rtl="0" eaLnBrk="1" latinLnBrk="0" hangingPunct="1">
                <a:lnSpc>
                  <a:spcPct val="120000"/>
                </a:lnSpc>
                <a:spcBef>
                  <a:spcPts val="1200"/>
                </a:spcBef>
                <a:buFont typeface="Arial" panose="020B0604020202020204" pitchFamily="34" charset="0"/>
                <a:buNone/>
                <a:defRPr kumimoji="1" sz="2400" kern="1200" baseline="0">
                  <a:solidFill>
                    <a:schemeClr val="tx2"/>
                  </a:solidFill>
                  <a:latin typeface="Route 159 UltraLight" pitchFamily="50" charset="0"/>
                  <a:ea typeface="+mn-ea"/>
                  <a:cs typeface="+mn-cs"/>
                </a:defRPr>
              </a:lvl1pPr>
              <a:lvl2pPr marL="1326612" indent="-510235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040941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4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857317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73693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490070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306446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122822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939199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632753" rtl="0" eaLnBrk="1" fontAlgn="auto" latinLnBrk="0" hangingPunct="1">
                <a:lnSpc>
                  <a:spcPct val="120000"/>
                </a:lnSpc>
                <a:spcBef>
                  <a:spcPts val="12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1" lang="en-US" altLang="ja-JP" sz="2400" b="0" i="0" u="none" strike="noStrike" kern="1200" cap="none" spc="0" normalizeH="0" baseline="0" noProof="0" smtClean="0">
                  <a:ln>
                    <a:noFill/>
                  </a:ln>
                  <a:solidFill>
                    <a:srgbClr val="545454"/>
                  </a:solidFill>
                  <a:effectLst/>
                  <a:uLnTx/>
                  <a:uFillTx/>
                  <a:latin typeface="Route 159 UltraLight" pitchFamily="50" charset="0"/>
                  <a:cs typeface="+mn-cs"/>
                </a:rPr>
                <a:t> </a:t>
              </a:r>
              <a:endParaRPr kumimoji="1" lang="ja-JP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545454"/>
                </a:solidFill>
                <a:effectLst/>
                <a:uLnTx/>
                <a:uFillTx/>
                <a:latin typeface="Route 159 UltraLight" pitchFamily="50" charset="0"/>
                <a:cs typeface="+mn-cs"/>
              </a:endParaRPr>
            </a:p>
          </p:txBody>
        </p:sp>
        <p:sp>
          <p:nvSpPr>
            <p:cNvPr id="14" name="Oval 13"/>
            <p:cNvSpPr/>
            <p:nvPr/>
          </p:nvSpPr>
          <p:spPr>
            <a:xfrm>
              <a:off x="272624" y="251470"/>
              <a:ext cx="543787" cy="56768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5" name="直角三角形 10"/>
            <p:cNvSpPr/>
            <p:nvPr/>
          </p:nvSpPr>
          <p:spPr>
            <a:xfrm rot="5400000">
              <a:off x="720673" y="817682"/>
              <a:ext cx="288034" cy="432841"/>
            </a:xfrm>
            <a:prstGeom prst="rtTriangle">
              <a:avLst/>
            </a:prstGeom>
            <a:solidFill>
              <a:srgbClr val="CC006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Open Sans"/>
                <a:cs typeface="+mn-cs"/>
              </a:endParaRPr>
            </a:p>
          </p:txBody>
        </p:sp>
        <p:sp>
          <p:nvSpPr>
            <p:cNvPr id="16" name="テキスト プレースホルダー 6"/>
            <p:cNvSpPr txBox="1">
              <a:spLocks/>
            </p:cNvSpPr>
            <p:nvPr/>
          </p:nvSpPr>
          <p:spPr>
            <a:xfrm>
              <a:off x="1066800" y="251470"/>
              <a:ext cx="8008883" cy="567680"/>
            </a:xfrm>
            <a:prstGeom prst="rect">
              <a:avLst/>
            </a:prstGeom>
            <a:noFill/>
          </p:spPr>
          <p:txBody>
            <a:bodyPr vert="horz" lIns="163275" tIns="81638" rIns="163275" bIns="81638" rtlCol="0" anchor="t">
              <a:noAutofit/>
            </a:bodyPr>
            <a:lstStyle>
              <a:lvl1pPr marL="0" indent="0" algn="l" defTabSz="1632753" rtl="0" eaLnBrk="1" latinLnBrk="0" hangingPunct="1">
                <a:lnSpc>
                  <a:spcPct val="120000"/>
                </a:lnSpc>
                <a:spcBef>
                  <a:spcPts val="1200"/>
                </a:spcBef>
                <a:buFont typeface="Arial" panose="020B0604020202020204" pitchFamily="34" charset="0"/>
                <a:buNone/>
                <a:defRPr kumimoji="1" sz="3200" i="0" kern="1200" baseline="0">
                  <a:solidFill>
                    <a:schemeClr val="accent1"/>
                  </a:solidFill>
                  <a:latin typeface="Route 159 SemiBold" pitchFamily="50" charset="0"/>
                  <a:ea typeface="+mn-ea"/>
                  <a:cs typeface="+mn-cs"/>
                </a:defRPr>
              </a:lvl1pPr>
              <a:lvl2pPr marL="1326612" indent="-510235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040941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4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857317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73693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490070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306446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122822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939199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lnSpc>
                  <a:spcPct val="100000"/>
                </a:lnSpc>
                <a:defRPr/>
              </a:pPr>
              <a:r>
                <a:rPr lang="fi-FI" altLang="ja-JP" sz="2800" dirty="0">
                  <a:solidFill>
                    <a:srgbClr val="990099"/>
                  </a:solidFill>
                  <a:latin typeface="+mn-lt"/>
                  <a:cs typeface="Arial" pitchFamily="34" charset="0"/>
                </a:rPr>
                <a:t>Ketahanan Nasional</a:t>
              </a:r>
            </a:p>
          </p:txBody>
        </p:sp>
        <p:sp>
          <p:nvSpPr>
            <p:cNvPr id="17" name="正方形/長方形 15"/>
            <p:cNvSpPr/>
            <p:nvPr/>
          </p:nvSpPr>
          <p:spPr>
            <a:xfrm flipV="1">
              <a:off x="1205552" y="857248"/>
              <a:ext cx="7395687" cy="45719"/>
            </a:xfrm>
            <a:prstGeom prst="rect">
              <a:avLst/>
            </a:prstGeom>
            <a:solidFill>
              <a:srgbClr val="CC3399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0" cap="none" spc="0" normalizeH="0" baseline="0" noProof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Open Sans"/>
                <a:cs typeface="+mn-cs"/>
              </a:endParaRPr>
            </a:p>
          </p:txBody>
        </p:sp>
        <p:sp>
          <p:nvSpPr>
            <p:cNvPr id="18" name="テキスト プレースホルダー 18"/>
            <p:cNvSpPr txBox="1">
              <a:spLocks/>
            </p:cNvSpPr>
            <p:nvPr/>
          </p:nvSpPr>
          <p:spPr>
            <a:xfrm>
              <a:off x="222150" y="301513"/>
              <a:ext cx="711300" cy="457200"/>
            </a:xfrm>
            <a:prstGeom prst="rect">
              <a:avLst/>
            </a:prstGeom>
          </p:spPr>
          <p:txBody>
            <a:bodyPr vert="horz" lIns="163275" tIns="81638" rIns="163275" bIns="81638" rtlCol="0" anchor="ctr">
              <a:noAutofit/>
            </a:bodyPr>
            <a:lstStyle>
              <a:lvl1pPr marL="0" indent="0" algn="ctr" defTabSz="1632753" rtl="0" eaLnBrk="1" latinLnBrk="0" hangingPunct="1">
                <a:lnSpc>
                  <a:spcPct val="120000"/>
                </a:lnSpc>
                <a:spcBef>
                  <a:spcPts val="1200"/>
                </a:spcBef>
                <a:buFont typeface="Arial" panose="020B0604020202020204" pitchFamily="34" charset="0"/>
                <a:buNone/>
                <a:defRPr kumimoji="1" sz="9600" kern="1200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1pPr>
              <a:lvl2pPr marL="1326612" indent="-510235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040941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4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857317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73693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490070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306446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122822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939199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632753" rtl="0" eaLnBrk="1" fontAlgn="auto" latinLnBrk="0" hangingPunct="1">
                <a:lnSpc>
                  <a:spcPct val="120000"/>
                </a:lnSpc>
                <a:spcBef>
                  <a:spcPts val="12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en-US" altLang="ja-JP" sz="3200" b="1" noProof="0" dirty="0" smtClean="0">
                  <a:latin typeface="Arial" pitchFamily="34" charset="0"/>
                  <a:cs typeface="Arial" pitchFamily="34" charset="0"/>
                </a:rPr>
                <a:t>C</a:t>
              </a:r>
              <a:endParaRPr kumimoji="1" lang="ja-JP" altLang="en-US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152400" y="889948"/>
            <a:ext cx="8695059" cy="4253552"/>
            <a:chOff x="152400" y="889948"/>
            <a:chExt cx="8695059" cy="4253552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/>
            <a:srcRect l="14965"/>
            <a:stretch/>
          </p:blipFill>
          <p:spPr>
            <a:xfrm>
              <a:off x="3676649" y="1383856"/>
              <a:ext cx="4924589" cy="375964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" name="TextBox 26"/>
            <p:cNvSpPr txBox="1"/>
            <p:nvPr/>
          </p:nvSpPr>
          <p:spPr>
            <a:xfrm>
              <a:off x="152400" y="1614428"/>
              <a:ext cx="3416707" cy="286232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pt-BR" sz="2000" dirty="0"/>
                <a:t>Konsepsi ketahanan </a:t>
              </a:r>
              <a:r>
                <a:rPr lang="pt-BR" sz="2000" dirty="0" smtClean="0"/>
                <a:t>nasional</a:t>
              </a:r>
              <a:r>
                <a:rPr lang="id-ID" sz="2000" dirty="0" smtClean="0"/>
                <a:t> </a:t>
              </a:r>
              <a:r>
                <a:rPr lang="pt-BR" sz="2000" dirty="0" smtClean="0"/>
                <a:t>tahun 1972</a:t>
              </a:r>
              <a:r>
                <a:rPr lang="id-ID" sz="2000" dirty="0" smtClean="0"/>
                <a:t> </a:t>
              </a:r>
              <a:r>
                <a:rPr lang="pt-BR" sz="2000" dirty="0" smtClean="0"/>
                <a:t>dirumuskan</a:t>
              </a:r>
              <a:r>
                <a:rPr lang="id-ID" sz="2000" dirty="0" smtClean="0"/>
                <a:t> </a:t>
              </a:r>
              <a:r>
                <a:rPr lang="pt-BR" sz="2000" dirty="0" smtClean="0"/>
                <a:t>sebagai </a:t>
              </a:r>
              <a:r>
                <a:rPr lang="pt-BR" sz="2000" dirty="0"/>
                <a:t>kondisi dinamis </a:t>
              </a:r>
              <a:r>
                <a:rPr lang="pt-BR" sz="2000" dirty="0" smtClean="0"/>
                <a:t>satu</a:t>
              </a:r>
              <a:r>
                <a:rPr lang="id-ID" sz="2000" dirty="0" smtClean="0"/>
                <a:t> </a:t>
              </a:r>
              <a:r>
                <a:rPr lang="pt-BR" sz="2000" dirty="0" smtClean="0"/>
                <a:t>bangsa </a:t>
              </a:r>
              <a:r>
                <a:rPr lang="pt-BR" sz="2000" dirty="0"/>
                <a:t>yang berisi </a:t>
              </a:r>
              <a:r>
                <a:rPr lang="pt-BR" sz="2000" dirty="0" smtClean="0"/>
                <a:t>keuletan</a:t>
              </a:r>
              <a:r>
                <a:rPr lang="id-ID" sz="2000" dirty="0" smtClean="0"/>
                <a:t> </a:t>
              </a:r>
              <a:r>
                <a:rPr lang="pt-BR" sz="2000" dirty="0" smtClean="0"/>
                <a:t>dan </a:t>
              </a:r>
              <a:r>
                <a:rPr lang="pt-BR" sz="2000" dirty="0"/>
                <a:t>ketangguhan </a:t>
              </a:r>
              <a:r>
                <a:rPr lang="pt-BR" sz="2000" dirty="0" smtClean="0"/>
                <a:t>yang</a:t>
              </a:r>
              <a:r>
                <a:rPr lang="id-ID" sz="2000" dirty="0" smtClean="0"/>
                <a:t> </a:t>
              </a:r>
              <a:r>
                <a:rPr lang="pt-BR" sz="2000" dirty="0" smtClean="0"/>
                <a:t>mengandung kemampuan</a:t>
              </a:r>
              <a:r>
                <a:rPr lang="id-ID" sz="2000" dirty="0" smtClean="0"/>
                <a:t> </a:t>
              </a:r>
              <a:r>
                <a:rPr lang="pt-BR" sz="2000" dirty="0" smtClean="0"/>
                <a:t>untuk</a:t>
              </a:r>
              <a:r>
                <a:rPr lang="id-ID" sz="2000" dirty="0" smtClean="0"/>
                <a:t> </a:t>
              </a:r>
              <a:r>
                <a:rPr lang="pt-BR" sz="2000" dirty="0" smtClean="0"/>
                <a:t>mengembangkan</a:t>
              </a:r>
              <a:r>
                <a:rPr lang="id-ID" sz="2000" dirty="0" smtClean="0"/>
                <a:t> </a:t>
              </a:r>
              <a:r>
                <a:rPr lang="pt-BR" sz="2000" dirty="0" smtClean="0"/>
                <a:t>kekuatan </a:t>
              </a:r>
              <a:r>
                <a:rPr lang="pt-BR" sz="2000" dirty="0"/>
                <a:t>nasional.</a:t>
              </a:r>
              <a:endParaRPr lang="en-US" sz="2000" dirty="0"/>
            </a:p>
          </p:txBody>
        </p:sp>
        <p:sp>
          <p:nvSpPr>
            <p:cNvPr id="9" name="TextBox 8"/>
            <p:cNvSpPr txBox="1"/>
            <p:nvPr/>
          </p:nvSpPr>
          <p:spPr>
            <a:xfrm rot="16200000">
              <a:off x="7809949" y="3284211"/>
              <a:ext cx="18288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d-ID" sz="1000" dirty="0"/>
                <a:t>Sumber: flickr.com</a:t>
              </a:r>
            </a:p>
          </p:txBody>
        </p:sp>
        <p:sp>
          <p:nvSpPr>
            <p:cNvPr id="19" name="Rectangle 27"/>
            <p:cNvSpPr/>
            <p:nvPr/>
          </p:nvSpPr>
          <p:spPr>
            <a:xfrm>
              <a:off x="1189390" y="889948"/>
              <a:ext cx="7411849" cy="457489"/>
            </a:xfrm>
            <a:prstGeom prst="rect">
              <a:avLst/>
            </a:prstGeom>
            <a:solidFill>
              <a:srgbClr val="CC0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8575" tIns="14288" rIns="28575" bIns="14288" rtlCol="0" anchor="ctr"/>
            <a:lstStyle/>
            <a:p>
              <a:pPr indent="153918"/>
              <a:r>
                <a:rPr lang="it-IT" sz="2000" dirty="0"/>
                <a:t>2. Gagasan Ketahanan Nasional</a:t>
              </a:r>
            </a:p>
          </p:txBody>
        </p:sp>
      </p:grp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619" r="313"/>
          <a:stretch/>
        </p:blipFill>
        <p:spPr>
          <a:xfrm>
            <a:off x="0" y="4321722"/>
            <a:ext cx="9144000" cy="840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416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247650" y="857248"/>
            <a:ext cx="8401050" cy="3852548"/>
            <a:chOff x="247650" y="857248"/>
            <a:chExt cx="8401050" cy="3852548"/>
          </a:xfrm>
        </p:grpSpPr>
        <p:sp>
          <p:nvSpPr>
            <p:cNvPr id="11" name="TextBox 10"/>
            <p:cNvSpPr txBox="1"/>
            <p:nvPr/>
          </p:nvSpPr>
          <p:spPr>
            <a:xfrm>
              <a:off x="247650" y="1644748"/>
              <a:ext cx="2656959" cy="2246769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id-ID" sz="2000" dirty="0"/>
                <a:t>B</a:t>
              </a:r>
              <a:r>
                <a:rPr lang="id-ID" sz="2000" dirty="0" smtClean="0"/>
                <a:t>agaimana </a:t>
              </a:r>
              <a:r>
                <a:rPr lang="id-ID" sz="2000" dirty="0"/>
                <a:t>kita dapat mewaspadai ancaman terhadap Negara Kesatuan </a:t>
              </a:r>
              <a:r>
                <a:rPr lang="id-ID" sz="2000" dirty="0" smtClean="0"/>
                <a:t>Republik Indonesia </a:t>
              </a:r>
              <a:r>
                <a:rPr lang="id-ID" sz="2000" dirty="0"/>
                <a:t>sebagai wujud integrasi nasional?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553200" y="4463575"/>
              <a:ext cx="18288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d-ID" sz="1000" dirty="0"/>
                <a:t>Sumber: shutterstock.com</a:t>
              </a:r>
            </a:p>
          </p:txBody>
        </p:sp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62300" y="857248"/>
              <a:ext cx="5486400" cy="360632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" name="TextBox 2"/>
          <p:cNvSpPr txBox="1"/>
          <p:nvPr/>
        </p:nvSpPr>
        <p:spPr>
          <a:xfrm>
            <a:off x="228600" y="211413"/>
            <a:ext cx="8534400" cy="398187"/>
          </a:xfrm>
          <a:prstGeom prst="rect">
            <a:avLst/>
          </a:prstGeom>
          <a:noFill/>
        </p:spPr>
        <p:txBody>
          <a:bodyPr wrap="square" lIns="28575" tIns="14288" rIns="28575" bIns="14288" rtlCol="0">
            <a:spAutoFit/>
          </a:bodyPr>
          <a:lstStyle/>
          <a:p>
            <a:pPr algn="ctr"/>
            <a:r>
              <a:rPr lang="id-ID" sz="2400" b="1" dirty="0"/>
              <a:t>Amatilah gambar berikut:</a:t>
            </a:r>
          </a:p>
        </p:txBody>
      </p:sp>
    </p:spTree>
    <p:extLst>
      <p:ext uri="{BB962C8B-B14F-4D97-AF65-F5344CB8AC3E}">
        <p14:creationId xmlns:p14="http://schemas.microsoft.com/office/powerpoint/2010/main" val="1157250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r="11619"/>
          <a:stretch/>
        </p:blipFill>
        <p:spPr>
          <a:xfrm>
            <a:off x="3581400" y="883146"/>
            <a:ext cx="5334000" cy="3839940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TextBox 40"/>
          <p:cNvSpPr txBox="1"/>
          <p:nvPr/>
        </p:nvSpPr>
        <p:spPr>
          <a:xfrm>
            <a:off x="304801" y="1276350"/>
            <a:ext cx="3581400" cy="3139321"/>
          </a:xfrm>
          <a:prstGeom prst="rect">
            <a:avLst/>
          </a:prstGeom>
          <a:solidFill>
            <a:schemeClr val="accent4">
              <a:lumMod val="20000"/>
              <a:lumOff val="80000"/>
              <a:alpha val="78000"/>
            </a:schemeClr>
          </a:solidFill>
        </p:spPr>
        <p:txBody>
          <a:bodyPr wrap="square" rtlCol="0">
            <a:spAutoFit/>
          </a:bodyPr>
          <a:lstStyle/>
          <a:p>
            <a:r>
              <a:rPr lang="id-ID" sz="1800" b="1" dirty="0" smtClean="0"/>
              <a:t>Ancaman</a:t>
            </a:r>
            <a:r>
              <a:rPr lang="id-ID" sz="1800" dirty="0" smtClean="0"/>
              <a:t> </a:t>
            </a:r>
            <a:r>
              <a:rPr lang="id-ID" sz="1800" dirty="0"/>
              <a:t>adalah </a:t>
            </a:r>
            <a:r>
              <a:rPr lang="id-ID" sz="1800" dirty="0" smtClean="0"/>
              <a:t>setiap upaya</a:t>
            </a:r>
            <a:r>
              <a:rPr lang="id-ID" sz="1800" dirty="0"/>
              <a:t>, pekerjaan, kegiatan, dan tindakan, baik dari </a:t>
            </a:r>
            <a:r>
              <a:rPr lang="id-ID" sz="1800" dirty="0" smtClean="0"/>
              <a:t>dalam negeri </a:t>
            </a:r>
            <a:r>
              <a:rPr lang="id-ID" sz="1800" dirty="0"/>
              <a:t>maupun luar negeri, yang dinilai dan/atau </a:t>
            </a:r>
            <a:r>
              <a:rPr lang="id-ID" sz="1800" dirty="0" smtClean="0"/>
              <a:t>dibuktikan dapat </a:t>
            </a:r>
            <a:r>
              <a:rPr lang="id-ID" sz="1800" dirty="0"/>
              <a:t>membahayakan keselamatan bangsa, </a:t>
            </a:r>
            <a:r>
              <a:rPr lang="id-ID" sz="1800" dirty="0" smtClean="0"/>
              <a:t>keamanan, kedaulatan</a:t>
            </a:r>
            <a:r>
              <a:rPr lang="id-ID" sz="1800" dirty="0"/>
              <a:t>, keutuhan wilayah Negara Kesatuan </a:t>
            </a:r>
            <a:r>
              <a:rPr lang="id-ID" sz="1800" dirty="0" smtClean="0"/>
              <a:t>Republik Indonesia</a:t>
            </a:r>
            <a:r>
              <a:rPr lang="id-ID" sz="1800" dirty="0"/>
              <a:t>, dan kepentingan nasional di berbagai </a:t>
            </a:r>
            <a:r>
              <a:rPr lang="id-ID" sz="1800" dirty="0" smtClean="0"/>
              <a:t>aspek.</a:t>
            </a:r>
            <a:endParaRPr lang="en-US" sz="1800" dirty="0"/>
          </a:p>
        </p:txBody>
      </p:sp>
      <p:sp>
        <p:nvSpPr>
          <p:cNvPr id="10" name="TextBox 9"/>
          <p:cNvSpPr txBox="1"/>
          <p:nvPr/>
        </p:nvSpPr>
        <p:spPr>
          <a:xfrm rot="16200000">
            <a:off x="8096515" y="3284211"/>
            <a:ext cx="18288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000" dirty="0"/>
              <a:t>Sumber: shutterstock.com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619" r="313"/>
          <a:stretch/>
        </p:blipFill>
        <p:spPr>
          <a:xfrm>
            <a:off x="0" y="4321722"/>
            <a:ext cx="9144000" cy="840828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0" y="57150"/>
            <a:ext cx="8751627" cy="1008114"/>
            <a:chOff x="0" y="57150"/>
            <a:chExt cx="8751627" cy="1008114"/>
          </a:xfrm>
        </p:grpSpPr>
        <p:sp>
          <p:nvSpPr>
            <p:cNvPr id="12" name="テキスト プレースホルダー 5"/>
            <p:cNvSpPr txBox="1">
              <a:spLocks/>
            </p:cNvSpPr>
            <p:nvPr/>
          </p:nvSpPr>
          <p:spPr>
            <a:xfrm>
              <a:off x="0" y="57150"/>
              <a:ext cx="1080120" cy="720080"/>
            </a:xfrm>
            <a:prstGeom prst="rect">
              <a:avLst/>
            </a:prstGeom>
            <a:solidFill>
              <a:srgbClr val="CC3399"/>
            </a:solidFill>
          </p:spPr>
          <p:txBody>
            <a:bodyPr vert="horz" lIns="163275" tIns="81638" rIns="163275" bIns="81638" rtlCol="0">
              <a:normAutofit/>
            </a:bodyPr>
            <a:lstStyle>
              <a:lvl1pPr marL="0" indent="0" algn="l" defTabSz="1632753" rtl="0" eaLnBrk="1" latinLnBrk="0" hangingPunct="1">
                <a:lnSpc>
                  <a:spcPct val="120000"/>
                </a:lnSpc>
                <a:spcBef>
                  <a:spcPts val="1200"/>
                </a:spcBef>
                <a:buFont typeface="Arial" panose="020B0604020202020204" pitchFamily="34" charset="0"/>
                <a:buNone/>
                <a:defRPr kumimoji="1" sz="2400" kern="1200" baseline="0">
                  <a:solidFill>
                    <a:schemeClr val="tx2"/>
                  </a:solidFill>
                  <a:latin typeface="Route 159 UltraLight" pitchFamily="50" charset="0"/>
                  <a:ea typeface="+mn-ea"/>
                  <a:cs typeface="+mn-cs"/>
                </a:defRPr>
              </a:lvl1pPr>
              <a:lvl2pPr marL="1326612" indent="-510235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040941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4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857317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73693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490070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306446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122822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939199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632753" rtl="0" eaLnBrk="1" fontAlgn="auto" latinLnBrk="0" hangingPunct="1">
                <a:lnSpc>
                  <a:spcPct val="120000"/>
                </a:lnSpc>
                <a:spcBef>
                  <a:spcPts val="12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1" lang="en-US" altLang="ja-JP" sz="2400" b="0" i="0" u="none" strike="noStrike" kern="1200" cap="none" spc="0" normalizeH="0" baseline="0" noProof="0" smtClean="0">
                  <a:ln>
                    <a:noFill/>
                  </a:ln>
                  <a:solidFill>
                    <a:srgbClr val="545454"/>
                  </a:solidFill>
                  <a:effectLst/>
                  <a:uLnTx/>
                  <a:uFillTx/>
                  <a:latin typeface="Route 159 UltraLight" pitchFamily="50" charset="0"/>
                  <a:cs typeface="+mn-cs"/>
                </a:rPr>
                <a:t> </a:t>
              </a:r>
              <a:endParaRPr kumimoji="1" lang="ja-JP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545454"/>
                </a:solidFill>
                <a:effectLst/>
                <a:uLnTx/>
                <a:uFillTx/>
                <a:latin typeface="Route 159 UltraLight" pitchFamily="50" charset="0"/>
                <a:cs typeface="+mn-cs"/>
              </a:endParaRPr>
            </a:p>
          </p:txBody>
        </p:sp>
        <p:sp>
          <p:nvSpPr>
            <p:cNvPr id="13" name="直角三角形 10"/>
            <p:cNvSpPr/>
            <p:nvPr/>
          </p:nvSpPr>
          <p:spPr>
            <a:xfrm rot="5400000">
              <a:off x="719683" y="704826"/>
              <a:ext cx="288034" cy="432841"/>
            </a:xfrm>
            <a:prstGeom prst="rtTriangle">
              <a:avLst/>
            </a:prstGeom>
            <a:solidFill>
              <a:srgbClr val="CC006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Open Sans"/>
                <a:cs typeface="+mn-cs"/>
              </a:endParaRPr>
            </a:p>
          </p:txBody>
        </p:sp>
        <p:sp>
          <p:nvSpPr>
            <p:cNvPr id="14" name="テキスト プレースホルダー 6"/>
            <p:cNvSpPr txBox="1">
              <a:spLocks/>
            </p:cNvSpPr>
            <p:nvPr/>
          </p:nvSpPr>
          <p:spPr>
            <a:xfrm>
              <a:off x="1199944" y="67469"/>
              <a:ext cx="7551683" cy="567680"/>
            </a:xfrm>
            <a:prstGeom prst="rect">
              <a:avLst/>
            </a:prstGeom>
          </p:spPr>
          <p:txBody>
            <a:bodyPr vert="horz" lIns="163275" tIns="81638" rIns="163275" bIns="81638" rtlCol="0" anchor="t">
              <a:noAutofit/>
            </a:bodyPr>
            <a:lstStyle>
              <a:lvl1pPr marL="0" indent="0" algn="l" defTabSz="1632753" rtl="0" eaLnBrk="1" latinLnBrk="0" hangingPunct="1">
                <a:lnSpc>
                  <a:spcPct val="120000"/>
                </a:lnSpc>
                <a:spcBef>
                  <a:spcPts val="1200"/>
                </a:spcBef>
                <a:buFont typeface="Arial" panose="020B0604020202020204" pitchFamily="34" charset="0"/>
                <a:buNone/>
                <a:defRPr kumimoji="1" sz="3200" i="0" kern="1200" baseline="0">
                  <a:solidFill>
                    <a:schemeClr val="accent1"/>
                  </a:solidFill>
                  <a:latin typeface="Route 159 SemiBold" pitchFamily="50" charset="0"/>
                  <a:ea typeface="+mn-ea"/>
                  <a:cs typeface="+mn-cs"/>
                </a:defRPr>
              </a:lvl1pPr>
              <a:lvl2pPr marL="1326612" indent="-510235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040941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4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857317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73693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490070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306446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122822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939199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fi-FI" altLang="ja-JP" sz="2800" dirty="0">
                  <a:solidFill>
                    <a:srgbClr val="CC3399"/>
                  </a:solidFill>
                  <a:latin typeface="+mn-lt"/>
                  <a:cs typeface="Arial" pitchFamily="34" charset="0"/>
                </a:rPr>
                <a:t>Ancaman terhadap Integrasi Nasional</a:t>
              </a:r>
            </a:p>
          </p:txBody>
        </p:sp>
        <p:sp>
          <p:nvSpPr>
            <p:cNvPr id="15" name="正方形/長方形 15"/>
            <p:cNvSpPr/>
            <p:nvPr/>
          </p:nvSpPr>
          <p:spPr>
            <a:xfrm flipV="1">
              <a:off x="1219200" y="676457"/>
              <a:ext cx="6934200" cy="45719"/>
            </a:xfrm>
            <a:prstGeom prst="rect">
              <a:avLst/>
            </a:prstGeom>
            <a:solidFill>
              <a:srgbClr val="CC3399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Open Sans"/>
                <a:cs typeface="+mn-cs"/>
              </a:endParaRPr>
            </a:p>
          </p:txBody>
        </p:sp>
        <p:sp>
          <p:nvSpPr>
            <p:cNvPr id="16" name="テキスト プレースホルダー 18"/>
            <p:cNvSpPr txBox="1">
              <a:spLocks/>
            </p:cNvSpPr>
            <p:nvPr/>
          </p:nvSpPr>
          <p:spPr>
            <a:xfrm>
              <a:off x="152400" y="177949"/>
              <a:ext cx="711300" cy="457200"/>
            </a:xfrm>
            <a:prstGeom prst="rect">
              <a:avLst/>
            </a:prstGeom>
          </p:spPr>
          <p:txBody>
            <a:bodyPr vert="horz" lIns="163275" tIns="81638" rIns="163275" bIns="81638" rtlCol="0" anchor="ctr">
              <a:noAutofit/>
            </a:bodyPr>
            <a:lstStyle>
              <a:lvl1pPr marL="0" indent="0" algn="ctr" defTabSz="1632753" rtl="0" eaLnBrk="1" latinLnBrk="0" hangingPunct="1">
                <a:lnSpc>
                  <a:spcPct val="120000"/>
                </a:lnSpc>
                <a:spcBef>
                  <a:spcPts val="1200"/>
                </a:spcBef>
                <a:buFont typeface="Arial" panose="020B0604020202020204" pitchFamily="34" charset="0"/>
                <a:buNone/>
                <a:defRPr kumimoji="1" sz="9600" kern="1200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1pPr>
              <a:lvl2pPr marL="1326612" indent="-510235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040941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4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857317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73693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490070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306446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122822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939199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632753" rtl="0" eaLnBrk="1" fontAlgn="auto" latinLnBrk="0" hangingPunct="1">
                <a:lnSpc>
                  <a:spcPct val="120000"/>
                </a:lnSpc>
                <a:spcBef>
                  <a:spcPts val="12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en-US" altLang="ja-JP" sz="4000" b="1" noProof="0" dirty="0" smtClean="0">
                  <a:latin typeface="Arial" pitchFamily="34" charset="0"/>
                  <a:cs typeface="Arial" pitchFamily="34" charset="0"/>
                </a:rPr>
                <a:t>Ⓐ</a:t>
              </a:r>
              <a:endParaRPr kumimoji="1" lang="ja-JP" altLang="en-US" sz="4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619" r="313"/>
          <a:stretch/>
        </p:blipFill>
        <p:spPr>
          <a:xfrm>
            <a:off x="0" y="4321722"/>
            <a:ext cx="9144000" cy="840828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0" y="57150"/>
            <a:ext cx="8751627" cy="1008114"/>
            <a:chOff x="0" y="57150"/>
            <a:chExt cx="8751627" cy="1008114"/>
          </a:xfrm>
        </p:grpSpPr>
        <p:sp>
          <p:nvSpPr>
            <p:cNvPr id="15" name="テキスト プレースホルダー 5"/>
            <p:cNvSpPr txBox="1">
              <a:spLocks/>
            </p:cNvSpPr>
            <p:nvPr/>
          </p:nvSpPr>
          <p:spPr>
            <a:xfrm>
              <a:off x="0" y="57150"/>
              <a:ext cx="1080120" cy="720080"/>
            </a:xfrm>
            <a:prstGeom prst="rect">
              <a:avLst/>
            </a:prstGeom>
            <a:solidFill>
              <a:srgbClr val="CC3399"/>
            </a:solidFill>
          </p:spPr>
          <p:txBody>
            <a:bodyPr vert="horz" lIns="163275" tIns="81638" rIns="163275" bIns="81638" rtlCol="0">
              <a:normAutofit/>
            </a:bodyPr>
            <a:lstStyle>
              <a:lvl1pPr marL="0" indent="0" algn="l" defTabSz="1632753" rtl="0" eaLnBrk="1" latinLnBrk="0" hangingPunct="1">
                <a:lnSpc>
                  <a:spcPct val="120000"/>
                </a:lnSpc>
                <a:spcBef>
                  <a:spcPts val="1200"/>
                </a:spcBef>
                <a:buFont typeface="Arial" panose="020B0604020202020204" pitchFamily="34" charset="0"/>
                <a:buNone/>
                <a:defRPr kumimoji="1" sz="2400" kern="1200" baseline="0">
                  <a:solidFill>
                    <a:schemeClr val="tx2"/>
                  </a:solidFill>
                  <a:latin typeface="Route 159 UltraLight" pitchFamily="50" charset="0"/>
                  <a:ea typeface="+mn-ea"/>
                  <a:cs typeface="+mn-cs"/>
                </a:defRPr>
              </a:lvl1pPr>
              <a:lvl2pPr marL="1326612" indent="-510235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040941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4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857317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73693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490070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306446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122822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939199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632753" rtl="0" eaLnBrk="1" fontAlgn="auto" latinLnBrk="0" hangingPunct="1">
                <a:lnSpc>
                  <a:spcPct val="120000"/>
                </a:lnSpc>
                <a:spcBef>
                  <a:spcPts val="12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1" lang="en-US" altLang="ja-JP" sz="2400" b="0" i="0" u="none" strike="noStrike" kern="1200" cap="none" spc="0" normalizeH="0" baseline="0" noProof="0" smtClean="0">
                  <a:ln>
                    <a:noFill/>
                  </a:ln>
                  <a:solidFill>
                    <a:srgbClr val="545454"/>
                  </a:solidFill>
                  <a:effectLst/>
                  <a:uLnTx/>
                  <a:uFillTx/>
                  <a:latin typeface="Route 159 UltraLight" pitchFamily="50" charset="0"/>
                  <a:cs typeface="+mn-cs"/>
                </a:rPr>
                <a:t> </a:t>
              </a:r>
              <a:endParaRPr kumimoji="1" lang="ja-JP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545454"/>
                </a:solidFill>
                <a:effectLst/>
                <a:uLnTx/>
                <a:uFillTx/>
                <a:latin typeface="Route 159 UltraLight" pitchFamily="50" charset="0"/>
                <a:cs typeface="+mn-cs"/>
              </a:endParaRPr>
            </a:p>
          </p:txBody>
        </p:sp>
        <p:sp>
          <p:nvSpPr>
            <p:cNvPr id="16" name="直角三角形 10"/>
            <p:cNvSpPr/>
            <p:nvPr/>
          </p:nvSpPr>
          <p:spPr>
            <a:xfrm rot="5400000">
              <a:off x="719683" y="704826"/>
              <a:ext cx="288034" cy="432841"/>
            </a:xfrm>
            <a:prstGeom prst="rtTriangle">
              <a:avLst/>
            </a:prstGeom>
            <a:solidFill>
              <a:srgbClr val="CC006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Open Sans"/>
                <a:cs typeface="+mn-cs"/>
              </a:endParaRPr>
            </a:p>
          </p:txBody>
        </p:sp>
        <p:sp>
          <p:nvSpPr>
            <p:cNvPr id="18" name="テキスト プレースホルダー 6"/>
            <p:cNvSpPr txBox="1">
              <a:spLocks/>
            </p:cNvSpPr>
            <p:nvPr/>
          </p:nvSpPr>
          <p:spPr>
            <a:xfrm>
              <a:off x="1199944" y="67469"/>
              <a:ext cx="7551683" cy="567680"/>
            </a:xfrm>
            <a:prstGeom prst="rect">
              <a:avLst/>
            </a:prstGeom>
          </p:spPr>
          <p:txBody>
            <a:bodyPr vert="horz" lIns="163275" tIns="81638" rIns="163275" bIns="81638" rtlCol="0" anchor="t">
              <a:noAutofit/>
            </a:bodyPr>
            <a:lstStyle>
              <a:lvl1pPr marL="0" indent="0" algn="l" defTabSz="1632753" rtl="0" eaLnBrk="1" latinLnBrk="0" hangingPunct="1">
                <a:lnSpc>
                  <a:spcPct val="120000"/>
                </a:lnSpc>
                <a:spcBef>
                  <a:spcPts val="1200"/>
                </a:spcBef>
                <a:buFont typeface="Arial" panose="020B0604020202020204" pitchFamily="34" charset="0"/>
                <a:buNone/>
                <a:defRPr kumimoji="1" sz="3200" i="0" kern="1200" baseline="0">
                  <a:solidFill>
                    <a:schemeClr val="accent1"/>
                  </a:solidFill>
                  <a:latin typeface="Route 159 SemiBold" pitchFamily="50" charset="0"/>
                  <a:ea typeface="+mn-ea"/>
                  <a:cs typeface="+mn-cs"/>
                </a:defRPr>
              </a:lvl1pPr>
              <a:lvl2pPr marL="1326612" indent="-510235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040941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4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857317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73693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490070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306446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122822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939199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fi-FI" altLang="ja-JP" sz="2800" dirty="0">
                  <a:solidFill>
                    <a:srgbClr val="CC3399"/>
                  </a:solidFill>
                  <a:latin typeface="+mn-lt"/>
                  <a:cs typeface="Arial" pitchFamily="34" charset="0"/>
                </a:rPr>
                <a:t>Ancaman terhadap Integrasi Nasional</a:t>
              </a:r>
            </a:p>
          </p:txBody>
        </p:sp>
        <p:sp>
          <p:nvSpPr>
            <p:cNvPr id="19" name="正方形/長方形 15"/>
            <p:cNvSpPr/>
            <p:nvPr/>
          </p:nvSpPr>
          <p:spPr>
            <a:xfrm flipV="1">
              <a:off x="1219200" y="676457"/>
              <a:ext cx="6934200" cy="45719"/>
            </a:xfrm>
            <a:prstGeom prst="rect">
              <a:avLst/>
            </a:prstGeom>
            <a:solidFill>
              <a:srgbClr val="CC3399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Open Sans"/>
                <a:cs typeface="+mn-cs"/>
              </a:endParaRPr>
            </a:p>
          </p:txBody>
        </p:sp>
        <p:sp>
          <p:nvSpPr>
            <p:cNvPr id="20" name="テキスト プレースホルダー 18"/>
            <p:cNvSpPr txBox="1">
              <a:spLocks/>
            </p:cNvSpPr>
            <p:nvPr/>
          </p:nvSpPr>
          <p:spPr>
            <a:xfrm>
              <a:off x="152400" y="177949"/>
              <a:ext cx="711300" cy="457200"/>
            </a:xfrm>
            <a:prstGeom prst="rect">
              <a:avLst/>
            </a:prstGeom>
          </p:spPr>
          <p:txBody>
            <a:bodyPr vert="horz" lIns="163275" tIns="81638" rIns="163275" bIns="81638" rtlCol="0" anchor="ctr">
              <a:noAutofit/>
            </a:bodyPr>
            <a:lstStyle>
              <a:lvl1pPr marL="0" indent="0" algn="ctr" defTabSz="1632753" rtl="0" eaLnBrk="1" latinLnBrk="0" hangingPunct="1">
                <a:lnSpc>
                  <a:spcPct val="120000"/>
                </a:lnSpc>
                <a:spcBef>
                  <a:spcPts val="1200"/>
                </a:spcBef>
                <a:buFont typeface="Arial" panose="020B0604020202020204" pitchFamily="34" charset="0"/>
                <a:buNone/>
                <a:defRPr kumimoji="1" sz="9600" kern="1200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1pPr>
              <a:lvl2pPr marL="1326612" indent="-510235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040941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4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857317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73693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490070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306446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122822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939199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632753" rtl="0" eaLnBrk="1" fontAlgn="auto" latinLnBrk="0" hangingPunct="1">
                <a:lnSpc>
                  <a:spcPct val="120000"/>
                </a:lnSpc>
                <a:spcBef>
                  <a:spcPts val="12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en-US" altLang="ja-JP" sz="4000" b="1" noProof="0" dirty="0" smtClean="0">
                  <a:latin typeface="Arial" pitchFamily="34" charset="0"/>
                  <a:cs typeface="Arial" pitchFamily="34" charset="0"/>
                </a:rPr>
                <a:t>Ⓐ</a:t>
              </a:r>
              <a:endParaRPr kumimoji="1" lang="ja-JP" altLang="en-US" sz="4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380999" y="772509"/>
            <a:ext cx="8382001" cy="3874262"/>
            <a:chOff x="380999" y="772509"/>
            <a:chExt cx="8382001" cy="3874262"/>
          </a:xfrm>
        </p:grpSpPr>
        <p:sp>
          <p:nvSpPr>
            <p:cNvPr id="41" name="TextBox 40"/>
            <p:cNvSpPr txBox="1"/>
            <p:nvPr/>
          </p:nvSpPr>
          <p:spPr>
            <a:xfrm>
              <a:off x="380999" y="1530696"/>
              <a:ext cx="5000926" cy="193899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id-ID" sz="2000" dirty="0"/>
                <a:t>T</a:t>
              </a:r>
              <a:r>
                <a:rPr lang="id-ID" sz="2000" dirty="0" smtClean="0"/>
                <a:t>erdapat kelompok-kelompok yang </a:t>
              </a:r>
              <a:r>
                <a:rPr lang="id-ID" sz="2000" dirty="0"/>
                <a:t>pernah melakukan pemberontakan maupun kudeta, </a:t>
              </a:r>
              <a:r>
                <a:rPr lang="id-ID" sz="2000" dirty="0" smtClean="0"/>
                <a:t>ingin menggantikan </a:t>
              </a:r>
              <a:r>
                <a:rPr lang="id-ID" sz="2000" dirty="0"/>
                <a:t>Pancasila dengan ideologi </a:t>
              </a:r>
              <a:r>
                <a:rPr lang="id-ID" sz="2000" dirty="0" smtClean="0"/>
                <a:t>lain, </a:t>
              </a:r>
              <a:r>
                <a:rPr lang="id-ID" sz="2000" dirty="0"/>
                <a:t>seperti</a:t>
              </a:r>
              <a:r>
                <a:rPr lang="id-ID" sz="2000" dirty="0" smtClean="0"/>
                <a:t>: </a:t>
              </a:r>
              <a:r>
                <a:rPr lang="id-ID" sz="2000" b="1" dirty="0" smtClean="0"/>
                <a:t>Pemberontakan </a:t>
              </a:r>
              <a:r>
                <a:rPr lang="id-ID" sz="2000" b="1" dirty="0"/>
                <a:t>Partai Komunis Indonesia</a:t>
              </a:r>
              <a:r>
                <a:rPr lang="id-ID" sz="2000" dirty="0"/>
                <a:t> dan </a:t>
              </a:r>
              <a:r>
                <a:rPr lang="id-ID" sz="2000" b="1" dirty="0"/>
                <a:t>Pemberontakan </a:t>
              </a:r>
              <a:r>
                <a:rPr lang="id-ID" sz="2000" b="1" dirty="0" smtClean="0"/>
                <a:t>DI/TII</a:t>
              </a:r>
              <a:endParaRPr lang="en-US" sz="2000" b="1" dirty="0"/>
            </a:p>
          </p:txBody>
        </p:sp>
        <p:pic>
          <p:nvPicPr>
            <p:cNvPr id="12" name="Picture 11" descr="Berkas:National emblem of Indonesia Garuda Pancasila.sv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458125" y="838200"/>
              <a:ext cx="3304875" cy="35993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/>
            <p:cNvSpPr txBox="1"/>
            <p:nvPr/>
          </p:nvSpPr>
          <p:spPr>
            <a:xfrm>
              <a:off x="6705600" y="4400550"/>
              <a:ext cx="165942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err="1" smtClean="0">
                  <a:hlinkClick r:id="rId4"/>
                </a:rPr>
                <a:t>Sumber</a:t>
              </a:r>
              <a:r>
                <a:rPr lang="en-US" sz="1000" dirty="0">
                  <a:hlinkClick r:id="rId4"/>
                </a:rPr>
                <a:t> : en.wikipedia.org</a:t>
              </a:r>
              <a:endParaRPr lang="en-US" sz="1000" dirty="0"/>
            </a:p>
          </p:txBody>
        </p:sp>
        <p:sp>
          <p:nvSpPr>
            <p:cNvPr id="21" name="Rectangle 27"/>
            <p:cNvSpPr/>
            <p:nvPr/>
          </p:nvSpPr>
          <p:spPr>
            <a:xfrm>
              <a:off x="1225685" y="772509"/>
              <a:ext cx="4156240" cy="457489"/>
            </a:xfrm>
            <a:prstGeom prst="rect">
              <a:avLst/>
            </a:prstGeom>
            <a:solidFill>
              <a:srgbClr val="CC0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8575" tIns="14288" rIns="28575" bIns="14288" rtlCol="0" anchor="ctr"/>
            <a:lstStyle/>
            <a:p>
              <a:pPr indent="153918"/>
              <a:r>
                <a:rPr lang="it-IT" sz="2000" dirty="0"/>
                <a:t>1. Ancaman di Bidang Ideologi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71643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0" y="57150"/>
            <a:ext cx="8751627" cy="1008114"/>
            <a:chOff x="0" y="57150"/>
            <a:chExt cx="8751627" cy="1008114"/>
          </a:xfrm>
        </p:grpSpPr>
        <p:sp>
          <p:nvSpPr>
            <p:cNvPr id="20" name="テキスト プレースホルダー 5"/>
            <p:cNvSpPr txBox="1">
              <a:spLocks/>
            </p:cNvSpPr>
            <p:nvPr/>
          </p:nvSpPr>
          <p:spPr>
            <a:xfrm>
              <a:off x="0" y="57150"/>
              <a:ext cx="1080120" cy="720080"/>
            </a:xfrm>
            <a:prstGeom prst="rect">
              <a:avLst/>
            </a:prstGeom>
            <a:solidFill>
              <a:srgbClr val="CC3399"/>
            </a:solidFill>
          </p:spPr>
          <p:txBody>
            <a:bodyPr vert="horz" lIns="163275" tIns="81638" rIns="163275" bIns="81638" rtlCol="0">
              <a:normAutofit/>
            </a:bodyPr>
            <a:lstStyle>
              <a:lvl1pPr marL="0" indent="0" algn="l" defTabSz="1632753" rtl="0" eaLnBrk="1" latinLnBrk="0" hangingPunct="1">
                <a:lnSpc>
                  <a:spcPct val="120000"/>
                </a:lnSpc>
                <a:spcBef>
                  <a:spcPts val="1200"/>
                </a:spcBef>
                <a:buFont typeface="Arial" panose="020B0604020202020204" pitchFamily="34" charset="0"/>
                <a:buNone/>
                <a:defRPr kumimoji="1" sz="2400" kern="1200" baseline="0">
                  <a:solidFill>
                    <a:schemeClr val="tx2"/>
                  </a:solidFill>
                  <a:latin typeface="Route 159 UltraLight" pitchFamily="50" charset="0"/>
                  <a:ea typeface="+mn-ea"/>
                  <a:cs typeface="+mn-cs"/>
                </a:defRPr>
              </a:lvl1pPr>
              <a:lvl2pPr marL="1326612" indent="-510235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040941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4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857317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73693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490070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306446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122822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939199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632753" rtl="0" eaLnBrk="1" fontAlgn="auto" latinLnBrk="0" hangingPunct="1">
                <a:lnSpc>
                  <a:spcPct val="120000"/>
                </a:lnSpc>
                <a:spcBef>
                  <a:spcPts val="12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1" lang="en-US" altLang="ja-JP" sz="2400" b="0" i="0" u="none" strike="noStrike" kern="1200" cap="none" spc="0" normalizeH="0" baseline="0" noProof="0" smtClean="0">
                  <a:ln>
                    <a:noFill/>
                  </a:ln>
                  <a:solidFill>
                    <a:srgbClr val="545454"/>
                  </a:solidFill>
                  <a:effectLst/>
                  <a:uLnTx/>
                  <a:uFillTx/>
                  <a:latin typeface="Route 159 UltraLight" pitchFamily="50" charset="0"/>
                  <a:cs typeface="+mn-cs"/>
                </a:rPr>
                <a:t> </a:t>
              </a:r>
              <a:endParaRPr kumimoji="1" lang="ja-JP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545454"/>
                </a:solidFill>
                <a:effectLst/>
                <a:uLnTx/>
                <a:uFillTx/>
                <a:latin typeface="Route 159 UltraLight" pitchFamily="50" charset="0"/>
                <a:cs typeface="+mn-cs"/>
              </a:endParaRPr>
            </a:p>
          </p:txBody>
        </p:sp>
        <p:sp>
          <p:nvSpPr>
            <p:cNvPr id="21" name="直角三角形 10"/>
            <p:cNvSpPr/>
            <p:nvPr/>
          </p:nvSpPr>
          <p:spPr>
            <a:xfrm rot="5400000">
              <a:off x="719683" y="704826"/>
              <a:ext cx="288034" cy="432841"/>
            </a:xfrm>
            <a:prstGeom prst="rtTriangle">
              <a:avLst/>
            </a:prstGeom>
            <a:solidFill>
              <a:srgbClr val="CC006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Open Sans"/>
                <a:cs typeface="+mn-cs"/>
              </a:endParaRPr>
            </a:p>
          </p:txBody>
        </p:sp>
        <p:sp>
          <p:nvSpPr>
            <p:cNvPr id="22" name="テキスト プレースホルダー 6"/>
            <p:cNvSpPr txBox="1">
              <a:spLocks/>
            </p:cNvSpPr>
            <p:nvPr/>
          </p:nvSpPr>
          <p:spPr>
            <a:xfrm>
              <a:off x="1199944" y="67469"/>
              <a:ext cx="7551683" cy="567680"/>
            </a:xfrm>
            <a:prstGeom prst="rect">
              <a:avLst/>
            </a:prstGeom>
          </p:spPr>
          <p:txBody>
            <a:bodyPr vert="horz" lIns="163275" tIns="81638" rIns="163275" bIns="81638" rtlCol="0" anchor="t">
              <a:noAutofit/>
            </a:bodyPr>
            <a:lstStyle>
              <a:lvl1pPr marL="0" indent="0" algn="l" defTabSz="1632753" rtl="0" eaLnBrk="1" latinLnBrk="0" hangingPunct="1">
                <a:lnSpc>
                  <a:spcPct val="120000"/>
                </a:lnSpc>
                <a:spcBef>
                  <a:spcPts val="1200"/>
                </a:spcBef>
                <a:buFont typeface="Arial" panose="020B0604020202020204" pitchFamily="34" charset="0"/>
                <a:buNone/>
                <a:defRPr kumimoji="1" sz="3200" i="0" kern="1200" baseline="0">
                  <a:solidFill>
                    <a:schemeClr val="accent1"/>
                  </a:solidFill>
                  <a:latin typeface="Route 159 SemiBold" pitchFamily="50" charset="0"/>
                  <a:ea typeface="+mn-ea"/>
                  <a:cs typeface="+mn-cs"/>
                </a:defRPr>
              </a:lvl1pPr>
              <a:lvl2pPr marL="1326612" indent="-510235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040941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4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857317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73693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490070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306446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122822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939199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fi-FI" altLang="ja-JP" sz="2800" dirty="0">
                  <a:solidFill>
                    <a:srgbClr val="CC3399"/>
                  </a:solidFill>
                  <a:latin typeface="+mn-lt"/>
                  <a:cs typeface="Arial" pitchFamily="34" charset="0"/>
                </a:rPr>
                <a:t>Ancaman terhadap Integrasi Nasional</a:t>
              </a:r>
            </a:p>
          </p:txBody>
        </p:sp>
        <p:sp>
          <p:nvSpPr>
            <p:cNvPr id="23" name="正方形/長方形 15"/>
            <p:cNvSpPr/>
            <p:nvPr/>
          </p:nvSpPr>
          <p:spPr>
            <a:xfrm flipV="1">
              <a:off x="1219200" y="676457"/>
              <a:ext cx="6934200" cy="45719"/>
            </a:xfrm>
            <a:prstGeom prst="rect">
              <a:avLst/>
            </a:prstGeom>
            <a:solidFill>
              <a:srgbClr val="CC3399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Open Sans"/>
                <a:cs typeface="+mn-cs"/>
              </a:endParaRPr>
            </a:p>
          </p:txBody>
        </p:sp>
        <p:sp>
          <p:nvSpPr>
            <p:cNvPr id="24" name="テキスト プレースホルダー 18"/>
            <p:cNvSpPr txBox="1">
              <a:spLocks/>
            </p:cNvSpPr>
            <p:nvPr/>
          </p:nvSpPr>
          <p:spPr>
            <a:xfrm>
              <a:off x="152400" y="177949"/>
              <a:ext cx="711300" cy="457200"/>
            </a:xfrm>
            <a:prstGeom prst="rect">
              <a:avLst/>
            </a:prstGeom>
          </p:spPr>
          <p:txBody>
            <a:bodyPr vert="horz" lIns="163275" tIns="81638" rIns="163275" bIns="81638" rtlCol="0" anchor="ctr">
              <a:noAutofit/>
            </a:bodyPr>
            <a:lstStyle>
              <a:lvl1pPr marL="0" indent="0" algn="ctr" defTabSz="1632753" rtl="0" eaLnBrk="1" latinLnBrk="0" hangingPunct="1">
                <a:lnSpc>
                  <a:spcPct val="120000"/>
                </a:lnSpc>
                <a:spcBef>
                  <a:spcPts val="1200"/>
                </a:spcBef>
                <a:buFont typeface="Arial" panose="020B0604020202020204" pitchFamily="34" charset="0"/>
                <a:buNone/>
                <a:defRPr kumimoji="1" sz="9600" kern="1200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1pPr>
              <a:lvl2pPr marL="1326612" indent="-510235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040941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4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857317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73693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490070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306446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122822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939199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632753" rtl="0" eaLnBrk="1" fontAlgn="auto" latinLnBrk="0" hangingPunct="1">
                <a:lnSpc>
                  <a:spcPct val="120000"/>
                </a:lnSpc>
                <a:spcBef>
                  <a:spcPts val="12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en-US" altLang="ja-JP" sz="4000" b="1" noProof="0" dirty="0" smtClean="0">
                  <a:latin typeface="Arial" pitchFamily="34" charset="0"/>
                  <a:cs typeface="Arial" pitchFamily="34" charset="0"/>
                </a:rPr>
                <a:t>Ⓐ</a:t>
              </a:r>
              <a:endParaRPr kumimoji="1" lang="ja-JP" altLang="en-US" sz="4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76200" y="772509"/>
            <a:ext cx="9067800" cy="3704241"/>
            <a:chOff x="76200" y="772509"/>
            <a:chExt cx="9067800" cy="3704241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69141" y="1303571"/>
              <a:ext cx="2669723" cy="18651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26" name="Picture 2" descr="Pelabuhan Makasar diduduki Pasukan Batalyon Worang. (Dok: alchetron)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/>
          </p:blipFill>
          <p:spPr bwMode="auto">
            <a:xfrm>
              <a:off x="3098999" y="1293932"/>
              <a:ext cx="3155842" cy="18893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8065" y="1323784"/>
              <a:ext cx="2930999" cy="18595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1" name="TextBox 40"/>
            <p:cNvSpPr txBox="1"/>
            <p:nvPr/>
          </p:nvSpPr>
          <p:spPr>
            <a:xfrm>
              <a:off x="76200" y="3461087"/>
              <a:ext cx="8962664" cy="1015663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id-ID" sz="2000" dirty="0"/>
                <a:t>Dalam sejarah Indonesia, terdapat sejumlah </a:t>
              </a:r>
              <a:r>
                <a:rPr lang="id-ID" sz="2000" dirty="0" smtClean="0"/>
                <a:t>gerakan separatis </a:t>
              </a:r>
              <a:r>
                <a:rPr lang="id-ID" sz="2000" dirty="0"/>
                <a:t>yang ingin memisahkan diri dari Negara </a:t>
              </a:r>
              <a:r>
                <a:rPr lang="id-ID" sz="2000" dirty="0" smtClean="0"/>
                <a:t>Kesatuan Republik Indonesia, </a:t>
              </a:r>
              <a:r>
                <a:rPr lang="id-ID" sz="2000" dirty="0"/>
                <a:t>antara lain sebagai berikut.</a:t>
              </a:r>
              <a:endParaRPr lang="en-US" sz="200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8065" y="3201293"/>
              <a:ext cx="296204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d-ID" sz="1000" dirty="0"/>
                <a:t>Sumber: media-kitlv.nl dan d</a:t>
              </a:r>
              <a:r>
                <a:rPr lang="id-ID" sz="1000" dirty="0" smtClean="0"/>
                <a:t>ok</a:t>
              </a:r>
              <a:r>
                <a:rPr lang="id-ID" sz="1000" dirty="0"/>
                <a:t>: alchetron</a:t>
              </a:r>
            </a:p>
          </p:txBody>
        </p:sp>
        <p:sp>
          <p:nvSpPr>
            <p:cNvPr id="2" name="Rectangle 1"/>
            <p:cNvSpPr/>
            <p:nvPr/>
          </p:nvSpPr>
          <p:spPr>
            <a:xfrm>
              <a:off x="6350091" y="2873573"/>
              <a:ext cx="2793909" cy="307777"/>
            </a:xfrm>
            <a:prstGeom prst="rect">
              <a:avLst/>
            </a:prstGeom>
            <a:solidFill>
              <a:schemeClr val="bg1">
                <a:alpha val="76000"/>
              </a:schemeClr>
            </a:solidFill>
          </p:spPr>
          <p:txBody>
            <a:bodyPr wrap="square">
              <a:spAutoFit/>
            </a:bodyPr>
            <a:lstStyle/>
            <a:p>
              <a:r>
                <a:rPr lang="id-ID" sz="1400" dirty="0">
                  <a:latin typeface="Palatino-Roman"/>
                </a:rPr>
                <a:t>Republik Maluku Selatan (RMS)</a:t>
              </a:r>
              <a:endParaRPr lang="id-ID" sz="1400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76200" y="2845003"/>
              <a:ext cx="2942864" cy="338554"/>
            </a:xfrm>
            <a:prstGeom prst="rect">
              <a:avLst/>
            </a:prstGeom>
            <a:solidFill>
              <a:schemeClr val="bg1">
                <a:alpha val="78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id-ID" sz="1600" dirty="0">
                  <a:latin typeface="Palatino-Roman"/>
                </a:rPr>
                <a:t>PRRI/Permesta</a:t>
              </a:r>
              <a:endParaRPr lang="id-ID" sz="1400" dirty="0"/>
            </a:p>
          </p:txBody>
        </p:sp>
        <p:sp>
          <p:nvSpPr>
            <p:cNvPr id="4" name="Rectangle 3"/>
            <p:cNvSpPr/>
            <p:nvPr/>
          </p:nvSpPr>
          <p:spPr>
            <a:xfrm>
              <a:off x="3098999" y="2856730"/>
              <a:ext cx="3155842" cy="338554"/>
            </a:xfrm>
            <a:prstGeom prst="rect">
              <a:avLst/>
            </a:prstGeom>
            <a:solidFill>
              <a:schemeClr val="bg1">
                <a:alpha val="78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id-ID" sz="1600" dirty="0">
                  <a:latin typeface="Palatino-Roman"/>
                </a:rPr>
                <a:t>Gerakan Andi Azis</a:t>
              </a:r>
              <a:endParaRPr lang="id-ID" sz="1400" dirty="0"/>
            </a:p>
          </p:txBody>
        </p:sp>
        <p:sp>
          <p:nvSpPr>
            <p:cNvPr id="25" name="Rectangle 27"/>
            <p:cNvSpPr/>
            <p:nvPr/>
          </p:nvSpPr>
          <p:spPr>
            <a:xfrm>
              <a:off x="1225684" y="772509"/>
              <a:ext cx="6927715" cy="457489"/>
            </a:xfrm>
            <a:prstGeom prst="rect">
              <a:avLst/>
            </a:prstGeom>
            <a:solidFill>
              <a:srgbClr val="CC0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8575" tIns="14288" rIns="28575" bIns="14288" rtlCol="0" anchor="ctr"/>
            <a:lstStyle/>
            <a:p>
              <a:pPr indent="153918"/>
              <a:r>
                <a:rPr lang="it-IT" sz="2000" dirty="0"/>
                <a:t>2. Ancaman di Bidang Politik</a:t>
              </a:r>
            </a:p>
          </p:txBody>
        </p:sp>
      </p:grp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619" r="313"/>
          <a:stretch/>
        </p:blipFill>
        <p:spPr>
          <a:xfrm>
            <a:off x="0" y="4321722"/>
            <a:ext cx="9144000" cy="840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098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0" y="57150"/>
            <a:ext cx="8751627" cy="1008114"/>
            <a:chOff x="0" y="57150"/>
            <a:chExt cx="8751627" cy="1008114"/>
          </a:xfrm>
        </p:grpSpPr>
        <p:sp>
          <p:nvSpPr>
            <p:cNvPr id="13" name="テキスト プレースホルダー 5"/>
            <p:cNvSpPr txBox="1">
              <a:spLocks/>
            </p:cNvSpPr>
            <p:nvPr/>
          </p:nvSpPr>
          <p:spPr>
            <a:xfrm>
              <a:off x="0" y="57150"/>
              <a:ext cx="1080120" cy="720080"/>
            </a:xfrm>
            <a:prstGeom prst="rect">
              <a:avLst/>
            </a:prstGeom>
            <a:solidFill>
              <a:srgbClr val="CC3399"/>
            </a:solidFill>
          </p:spPr>
          <p:txBody>
            <a:bodyPr vert="horz" lIns="163275" tIns="81638" rIns="163275" bIns="81638" rtlCol="0">
              <a:normAutofit/>
            </a:bodyPr>
            <a:lstStyle>
              <a:lvl1pPr marL="0" indent="0" algn="l" defTabSz="1632753" rtl="0" eaLnBrk="1" latinLnBrk="0" hangingPunct="1">
                <a:lnSpc>
                  <a:spcPct val="120000"/>
                </a:lnSpc>
                <a:spcBef>
                  <a:spcPts val="1200"/>
                </a:spcBef>
                <a:buFont typeface="Arial" panose="020B0604020202020204" pitchFamily="34" charset="0"/>
                <a:buNone/>
                <a:defRPr kumimoji="1" sz="2400" kern="1200" baseline="0">
                  <a:solidFill>
                    <a:schemeClr val="tx2"/>
                  </a:solidFill>
                  <a:latin typeface="Route 159 UltraLight" pitchFamily="50" charset="0"/>
                  <a:ea typeface="+mn-ea"/>
                  <a:cs typeface="+mn-cs"/>
                </a:defRPr>
              </a:lvl1pPr>
              <a:lvl2pPr marL="1326612" indent="-510235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040941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4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857317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73693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490070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306446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122822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939199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632753" rtl="0" eaLnBrk="1" fontAlgn="auto" latinLnBrk="0" hangingPunct="1">
                <a:lnSpc>
                  <a:spcPct val="120000"/>
                </a:lnSpc>
                <a:spcBef>
                  <a:spcPts val="12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1" lang="en-US" altLang="ja-JP" sz="2400" b="0" i="0" u="none" strike="noStrike" kern="1200" cap="none" spc="0" normalizeH="0" baseline="0" noProof="0" smtClean="0">
                  <a:ln>
                    <a:noFill/>
                  </a:ln>
                  <a:solidFill>
                    <a:srgbClr val="545454"/>
                  </a:solidFill>
                  <a:effectLst/>
                  <a:uLnTx/>
                  <a:uFillTx/>
                  <a:latin typeface="Route 159 UltraLight" pitchFamily="50" charset="0"/>
                  <a:cs typeface="+mn-cs"/>
                </a:rPr>
                <a:t> </a:t>
              </a:r>
              <a:endParaRPr kumimoji="1" lang="ja-JP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545454"/>
                </a:solidFill>
                <a:effectLst/>
                <a:uLnTx/>
                <a:uFillTx/>
                <a:latin typeface="Route 159 UltraLight" pitchFamily="50" charset="0"/>
                <a:cs typeface="+mn-cs"/>
              </a:endParaRPr>
            </a:p>
          </p:txBody>
        </p:sp>
        <p:sp>
          <p:nvSpPr>
            <p:cNvPr id="14" name="直角三角形 10"/>
            <p:cNvSpPr/>
            <p:nvPr/>
          </p:nvSpPr>
          <p:spPr>
            <a:xfrm rot="5400000">
              <a:off x="719683" y="704826"/>
              <a:ext cx="288034" cy="432841"/>
            </a:xfrm>
            <a:prstGeom prst="rtTriangle">
              <a:avLst/>
            </a:prstGeom>
            <a:solidFill>
              <a:srgbClr val="CC006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Open Sans"/>
                <a:cs typeface="+mn-cs"/>
              </a:endParaRPr>
            </a:p>
          </p:txBody>
        </p:sp>
        <p:sp>
          <p:nvSpPr>
            <p:cNvPr id="15" name="テキスト プレースホルダー 6"/>
            <p:cNvSpPr txBox="1">
              <a:spLocks/>
            </p:cNvSpPr>
            <p:nvPr/>
          </p:nvSpPr>
          <p:spPr>
            <a:xfrm>
              <a:off x="1199944" y="67469"/>
              <a:ext cx="7551683" cy="567680"/>
            </a:xfrm>
            <a:prstGeom prst="rect">
              <a:avLst/>
            </a:prstGeom>
          </p:spPr>
          <p:txBody>
            <a:bodyPr vert="horz" lIns="163275" tIns="81638" rIns="163275" bIns="81638" rtlCol="0" anchor="t">
              <a:noAutofit/>
            </a:bodyPr>
            <a:lstStyle>
              <a:lvl1pPr marL="0" indent="0" algn="l" defTabSz="1632753" rtl="0" eaLnBrk="1" latinLnBrk="0" hangingPunct="1">
                <a:lnSpc>
                  <a:spcPct val="120000"/>
                </a:lnSpc>
                <a:spcBef>
                  <a:spcPts val="1200"/>
                </a:spcBef>
                <a:buFont typeface="Arial" panose="020B0604020202020204" pitchFamily="34" charset="0"/>
                <a:buNone/>
                <a:defRPr kumimoji="1" sz="3200" i="0" kern="1200" baseline="0">
                  <a:solidFill>
                    <a:schemeClr val="accent1"/>
                  </a:solidFill>
                  <a:latin typeface="Route 159 SemiBold" pitchFamily="50" charset="0"/>
                  <a:ea typeface="+mn-ea"/>
                  <a:cs typeface="+mn-cs"/>
                </a:defRPr>
              </a:lvl1pPr>
              <a:lvl2pPr marL="1326612" indent="-510235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040941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4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857317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73693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490070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306446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122822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939199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fi-FI" altLang="ja-JP" sz="2800" dirty="0">
                  <a:solidFill>
                    <a:srgbClr val="CC3399"/>
                  </a:solidFill>
                  <a:latin typeface="+mn-lt"/>
                  <a:cs typeface="Arial" pitchFamily="34" charset="0"/>
                </a:rPr>
                <a:t>Ancaman terhadap Integrasi Nasional</a:t>
              </a:r>
            </a:p>
          </p:txBody>
        </p:sp>
        <p:sp>
          <p:nvSpPr>
            <p:cNvPr id="16" name="正方形/長方形 15"/>
            <p:cNvSpPr/>
            <p:nvPr/>
          </p:nvSpPr>
          <p:spPr>
            <a:xfrm flipV="1">
              <a:off x="1219200" y="676457"/>
              <a:ext cx="6934200" cy="45719"/>
            </a:xfrm>
            <a:prstGeom prst="rect">
              <a:avLst/>
            </a:prstGeom>
            <a:solidFill>
              <a:srgbClr val="CC3399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Open Sans"/>
                <a:cs typeface="+mn-cs"/>
              </a:endParaRPr>
            </a:p>
          </p:txBody>
        </p:sp>
        <p:sp>
          <p:nvSpPr>
            <p:cNvPr id="18" name="テキスト プレースホルダー 18"/>
            <p:cNvSpPr txBox="1">
              <a:spLocks/>
            </p:cNvSpPr>
            <p:nvPr/>
          </p:nvSpPr>
          <p:spPr>
            <a:xfrm>
              <a:off x="152400" y="177949"/>
              <a:ext cx="711300" cy="457200"/>
            </a:xfrm>
            <a:prstGeom prst="rect">
              <a:avLst/>
            </a:prstGeom>
          </p:spPr>
          <p:txBody>
            <a:bodyPr vert="horz" lIns="163275" tIns="81638" rIns="163275" bIns="81638" rtlCol="0" anchor="ctr">
              <a:noAutofit/>
            </a:bodyPr>
            <a:lstStyle>
              <a:lvl1pPr marL="0" indent="0" algn="ctr" defTabSz="1632753" rtl="0" eaLnBrk="1" latinLnBrk="0" hangingPunct="1">
                <a:lnSpc>
                  <a:spcPct val="120000"/>
                </a:lnSpc>
                <a:spcBef>
                  <a:spcPts val="1200"/>
                </a:spcBef>
                <a:buFont typeface="Arial" panose="020B0604020202020204" pitchFamily="34" charset="0"/>
                <a:buNone/>
                <a:defRPr kumimoji="1" sz="9600" kern="1200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1pPr>
              <a:lvl2pPr marL="1326612" indent="-510235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040941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4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857317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73693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490070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306446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122822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939199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632753" rtl="0" eaLnBrk="1" fontAlgn="auto" latinLnBrk="0" hangingPunct="1">
                <a:lnSpc>
                  <a:spcPct val="120000"/>
                </a:lnSpc>
                <a:spcBef>
                  <a:spcPts val="12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en-US" altLang="ja-JP" sz="4000" b="1" noProof="0" dirty="0" smtClean="0">
                  <a:latin typeface="Arial" pitchFamily="34" charset="0"/>
                  <a:cs typeface="Arial" pitchFamily="34" charset="0"/>
                </a:rPr>
                <a:t>Ⓐ</a:t>
              </a:r>
              <a:endParaRPr kumimoji="1" lang="ja-JP" altLang="en-US" sz="4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133350" y="772509"/>
            <a:ext cx="8981361" cy="3969627"/>
            <a:chOff x="133350" y="772509"/>
            <a:chExt cx="8981361" cy="3969627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/>
            <a:srcRect b="10484"/>
            <a:stretch/>
          </p:blipFill>
          <p:spPr>
            <a:xfrm>
              <a:off x="3048000" y="1315022"/>
              <a:ext cx="5867400" cy="342711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1" name="TextBox 40"/>
            <p:cNvSpPr txBox="1"/>
            <p:nvPr/>
          </p:nvSpPr>
          <p:spPr>
            <a:xfrm>
              <a:off x="133350" y="1905194"/>
              <a:ext cx="3468624" cy="224676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id-ID" sz="2000" dirty="0"/>
                <a:t>Ancaman </a:t>
              </a:r>
              <a:r>
                <a:rPr lang="id-ID" sz="2000" b="1" dirty="0"/>
                <a:t>internal</a:t>
              </a:r>
              <a:r>
                <a:rPr lang="id-ID" sz="2000" dirty="0"/>
                <a:t> di </a:t>
              </a:r>
              <a:r>
                <a:rPr lang="id-ID" sz="2000" dirty="0" smtClean="0"/>
                <a:t>bidang ekonomi </a:t>
              </a:r>
              <a:r>
                <a:rPr lang="id-ID" sz="2000" dirty="0"/>
                <a:t>antara lain </a:t>
              </a:r>
              <a:r>
                <a:rPr lang="id-ID" sz="2000" dirty="0" smtClean="0"/>
                <a:t>sebagai berikut:</a:t>
              </a:r>
              <a:endParaRPr lang="id-ID" sz="2000" dirty="0"/>
            </a:p>
            <a:p>
              <a:r>
                <a:rPr lang="id-ID" sz="2000" dirty="0"/>
                <a:t>1. Inflasi</a:t>
              </a:r>
            </a:p>
            <a:p>
              <a:r>
                <a:rPr lang="id-ID" sz="2000" dirty="0"/>
                <a:t>2. Pengangguran</a:t>
              </a:r>
            </a:p>
            <a:p>
              <a:r>
                <a:rPr lang="id-ID" sz="2000" dirty="0"/>
                <a:t>3. Infrastruktur</a:t>
              </a:r>
            </a:p>
            <a:p>
              <a:r>
                <a:rPr lang="id-ID" sz="2000" dirty="0"/>
                <a:t>4. Kebijakan ekonomi</a:t>
              </a:r>
              <a:endParaRPr lang="en-US" sz="2000" dirty="0"/>
            </a:p>
          </p:txBody>
        </p:sp>
        <p:sp>
          <p:nvSpPr>
            <p:cNvPr id="10" name="TextBox 9"/>
            <p:cNvSpPr txBox="1"/>
            <p:nvPr/>
          </p:nvSpPr>
          <p:spPr>
            <a:xfrm rot="16200000">
              <a:off x="8077201" y="3284211"/>
              <a:ext cx="18288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d-ID" sz="1000" dirty="0"/>
                <a:t>Sumber: shutterstock.com</a:t>
              </a:r>
            </a:p>
          </p:txBody>
        </p:sp>
        <p:sp>
          <p:nvSpPr>
            <p:cNvPr id="19" name="Rectangle 27"/>
            <p:cNvSpPr/>
            <p:nvPr/>
          </p:nvSpPr>
          <p:spPr>
            <a:xfrm>
              <a:off x="1225684" y="772509"/>
              <a:ext cx="6927715" cy="457489"/>
            </a:xfrm>
            <a:prstGeom prst="rect">
              <a:avLst/>
            </a:prstGeom>
            <a:solidFill>
              <a:srgbClr val="CC0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8575" tIns="14288" rIns="28575" bIns="14288" rtlCol="0" anchor="ctr"/>
            <a:lstStyle/>
            <a:p>
              <a:pPr indent="153918"/>
              <a:r>
                <a:rPr lang="it-IT" sz="2000" dirty="0"/>
                <a:t>3. Ancaman di Bidang Ekonomi</a:t>
              </a:r>
            </a:p>
          </p:txBody>
        </p:sp>
      </p:grp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619" r="313"/>
          <a:stretch/>
        </p:blipFill>
        <p:spPr>
          <a:xfrm>
            <a:off x="0" y="4321722"/>
            <a:ext cx="9144000" cy="840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218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0" y="57150"/>
            <a:ext cx="8751627" cy="1008114"/>
            <a:chOff x="0" y="57150"/>
            <a:chExt cx="8751627" cy="1008114"/>
          </a:xfrm>
        </p:grpSpPr>
        <p:sp>
          <p:nvSpPr>
            <p:cNvPr id="13" name="テキスト プレースホルダー 5"/>
            <p:cNvSpPr txBox="1">
              <a:spLocks/>
            </p:cNvSpPr>
            <p:nvPr/>
          </p:nvSpPr>
          <p:spPr>
            <a:xfrm>
              <a:off x="0" y="57150"/>
              <a:ext cx="1080120" cy="720080"/>
            </a:xfrm>
            <a:prstGeom prst="rect">
              <a:avLst/>
            </a:prstGeom>
            <a:solidFill>
              <a:srgbClr val="CC3399"/>
            </a:solidFill>
          </p:spPr>
          <p:txBody>
            <a:bodyPr vert="horz" lIns="163275" tIns="81638" rIns="163275" bIns="81638" rtlCol="0">
              <a:normAutofit/>
            </a:bodyPr>
            <a:lstStyle>
              <a:lvl1pPr marL="0" indent="0" algn="l" defTabSz="1632753" rtl="0" eaLnBrk="1" latinLnBrk="0" hangingPunct="1">
                <a:lnSpc>
                  <a:spcPct val="120000"/>
                </a:lnSpc>
                <a:spcBef>
                  <a:spcPts val="1200"/>
                </a:spcBef>
                <a:buFont typeface="Arial" panose="020B0604020202020204" pitchFamily="34" charset="0"/>
                <a:buNone/>
                <a:defRPr kumimoji="1" sz="2400" kern="1200" baseline="0">
                  <a:solidFill>
                    <a:schemeClr val="tx2"/>
                  </a:solidFill>
                  <a:latin typeface="Route 159 UltraLight" pitchFamily="50" charset="0"/>
                  <a:ea typeface="+mn-ea"/>
                  <a:cs typeface="+mn-cs"/>
                </a:defRPr>
              </a:lvl1pPr>
              <a:lvl2pPr marL="1326612" indent="-510235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040941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4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857317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73693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490070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306446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122822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939199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632753" rtl="0" eaLnBrk="1" fontAlgn="auto" latinLnBrk="0" hangingPunct="1">
                <a:lnSpc>
                  <a:spcPct val="120000"/>
                </a:lnSpc>
                <a:spcBef>
                  <a:spcPts val="12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1" lang="en-US" altLang="ja-JP" sz="2400" b="0" i="0" u="none" strike="noStrike" kern="1200" cap="none" spc="0" normalizeH="0" baseline="0" noProof="0" smtClean="0">
                  <a:ln>
                    <a:noFill/>
                  </a:ln>
                  <a:solidFill>
                    <a:srgbClr val="545454"/>
                  </a:solidFill>
                  <a:effectLst/>
                  <a:uLnTx/>
                  <a:uFillTx/>
                  <a:latin typeface="Route 159 UltraLight" pitchFamily="50" charset="0"/>
                  <a:cs typeface="+mn-cs"/>
                </a:rPr>
                <a:t> </a:t>
              </a:r>
              <a:endParaRPr kumimoji="1" lang="ja-JP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545454"/>
                </a:solidFill>
                <a:effectLst/>
                <a:uLnTx/>
                <a:uFillTx/>
                <a:latin typeface="Route 159 UltraLight" pitchFamily="50" charset="0"/>
                <a:cs typeface="+mn-cs"/>
              </a:endParaRPr>
            </a:p>
          </p:txBody>
        </p:sp>
        <p:sp>
          <p:nvSpPr>
            <p:cNvPr id="14" name="直角三角形 10"/>
            <p:cNvSpPr/>
            <p:nvPr/>
          </p:nvSpPr>
          <p:spPr>
            <a:xfrm rot="5400000">
              <a:off x="719683" y="704826"/>
              <a:ext cx="288034" cy="432841"/>
            </a:xfrm>
            <a:prstGeom prst="rtTriangle">
              <a:avLst/>
            </a:prstGeom>
            <a:solidFill>
              <a:srgbClr val="CC006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Open Sans"/>
                <a:cs typeface="+mn-cs"/>
              </a:endParaRPr>
            </a:p>
          </p:txBody>
        </p:sp>
        <p:sp>
          <p:nvSpPr>
            <p:cNvPr id="15" name="テキスト プレースホルダー 6"/>
            <p:cNvSpPr txBox="1">
              <a:spLocks/>
            </p:cNvSpPr>
            <p:nvPr/>
          </p:nvSpPr>
          <p:spPr>
            <a:xfrm>
              <a:off x="1199944" y="67469"/>
              <a:ext cx="7551683" cy="567680"/>
            </a:xfrm>
            <a:prstGeom prst="rect">
              <a:avLst/>
            </a:prstGeom>
          </p:spPr>
          <p:txBody>
            <a:bodyPr vert="horz" lIns="163275" tIns="81638" rIns="163275" bIns="81638" rtlCol="0" anchor="t">
              <a:noAutofit/>
            </a:bodyPr>
            <a:lstStyle>
              <a:lvl1pPr marL="0" indent="0" algn="l" defTabSz="1632753" rtl="0" eaLnBrk="1" latinLnBrk="0" hangingPunct="1">
                <a:lnSpc>
                  <a:spcPct val="120000"/>
                </a:lnSpc>
                <a:spcBef>
                  <a:spcPts val="1200"/>
                </a:spcBef>
                <a:buFont typeface="Arial" panose="020B0604020202020204" pitchFamily="34" charset="0"/>
                <a:buNone/>
                <a:defRPr kumimoji="1" sz="3200" i="0" kern="1200" baseline="0">
                  <a:solidFill>
                    <a:schemeClr val="accent1"/>
                  </a:solidFill>
                  <a:latin typeface="Route 159 SemiBold" pitchFamily="50" charset="0"/>
                  <a:ea typeface="+mn-ea"/>
                  <a:cs typeface="+mn-cs"/>
                </a:defRPr>
              </a:lvl1pPr>
              <a:lvl2pPr marL="1326612" indent="-510235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040941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4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857317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73693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490070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306446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122822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939199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fi-FI" altLang="ja-JP" sz="2800" dirty="0">
                  <a:solidFill>
                    <a:srgbClr val="CC3399"/>
                  </a:solidFill>
                  <a:latin typeface="+mn-lt"/>
                  <a:cs typeface="Arial" pitchFamily="34" charset="0"/>
                </a:rPr>
                <a:t>Ancaman terhadap Integrasi Nasional</a:t>
              </a:r>
            </a:p>
          </p:txBody>
        </p:sp>
        <p:sp>
          <p:nvSpPr>
            <p:cNvPr id="16" name="正方形/長方形 15"/>
            <p:cNvSpPr/>
            <p:nvPr/>
          </p:nvSpPr>
          <p:spPr>
            <a:xfrm flipV="1">
              <a:off x="1219200" y="676457"/>
              <a:ext cx="6934200" cy="45719"/>
            </a:xfrm>
            <a:prstGeom prst="rect">
              <a:avLst/>
            </a:prstGeom>
            <a:solidFill>
              <a:srgbClr val="CC3399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Open Sans"/>
                <a:cs typeface="+mn-cs"/>
              </a:endParaRPr>
            </a:p>
          </p:txBody>
        </p:sp>
        <p:sp>
          <p:nvSpPr>
            <p:cNvPr id="18" name="テキスト プレースホルダー 18"/>
            <p:cNvSpPr txBox="1">
              <a:spLocks/>
            </p:cNvSpPr>
            <p:nvPr/>
          </p:nvSpPr>
          <p:spPr>
            <a:xfrm>
              <a:off x="152400" y="177949"/>
              <a:ext cx="711300" cy="457200"/>
            </a:xfrm>
            <a:prstGeom prst="rect">
              <a:avLst/>
            </a:prstGeom>
          </p:spPr>
          <p:txBody>
            <a:bodyPr vert="horz" lIns="163275" tIns="81638" rIns="163275" bIns="81638" rtlCol="0" anchor="ctr">
              <a:noAutofit/>
            </a:bodyPr>
            <a:lstStyle>
              <a:lvl1pPr marL="0" indent="0" algn="ctr" defTabSz="1632753" rtl="0" eaLnBrk="1" latinLnBrk="0" hangingPunct="1">
                <a:lnSpc>
                  <a:spcPct val="120000"/>
                </a:lnSpc>
                <a:spcBef>
                  <a:spcPts val="1200"/>
                </a:spcBef>
                <a:buFont typeface="Arial" panose="020B0604020202020204" pitchFamily="34" charset="0"/>
                <a:buNone/>
                <a:defRPr kumimoji="1" sz="9600" kern="1200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1pPr>
              <a:lvl2pPr marL="1326612" indent="-510235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040941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4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857317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73693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490070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306446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122822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939199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632753" rtl="0" eaLnBrk="1" fontAlgn="auto" latinLnBrk="0" hangingPunct="1">
                <a:lnSpc>
                  <a:spcPct val="120000"/>
                </a:lnSpc>
                <a:spcBef>
                  <a:spcPts val="12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en-US" altLang="ja-JP" sz="4000" b="1" noProof="0" dirty="0" smtClean="0">
                  <a:latin typeface="Arial" pitchFamily="34" charset="0"/>
                  <a:cs typeface="Arial" pitchFamily="34" charset="0"/>
                </a:rPr>
                <a:t>Ⓐ</a:t>
              </a:r>
              <a:endParaRPr kumimoji="1" lang="ja-JP" altLang="en-US" sz="4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152400" y="772509"/>
            <a:ext cx="8930459" cy="4313841"/>
            <a:chOff x="152400" y="772509"/>
            <a:chExt cx="8930459" cy="4313841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/>
            <a:stretch/>
          </p:blipFill>
          <p:spPr>
            <a:xfrm>
              <a:off x="2103178" y="1315858"/>
              <a:ext cx="6743699" cy="377049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1" name="TextBox 40"/>
            <p:cNvSpPr txBox="1"/>
            <p:nvPr/>
          </p:nvSpPr>
          <p:spPr>
            <a:xfrm>
              <a:off x="152400" y="1581150"/>
              <a:ext cx="2743200" cy="286232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id-ID" sz="2000" dirty="0"/>
                <a:t>Ancaman </a:t>
              </a:r>
              <a:r>
                <a:rPr lang="id-ID" sz="2000" b="1" dirty="0" smtClean="0"/>
                <a:t>eksternal</a:t>
              </a:r>
              <a:r>
                <a:rPr lang="id-ID" sz="2000" dirty="0" smtClean="0"/>
                <a:t> </a:t>
              </a:r>
              <a:r>
                <a:rPr lang="id-ID" sz="2000" dirty="0"/>
                <a:t>di </a:t>
              </a:r>
              <a:r>
                <a:rPr lang="id-ID" sz="2000" dirty="0" smtClean="0"/>
                <a:t>bidang ekonomi </a:t>
              </a:r>
              <a:r>
                <a:rPr lang="id-ID" sz="2000" dirty="0"/>
                <a:t>antara lain </a:t>
              </a:r>
              <a:r>
                <a:rPr lang="id-ID" sz="2000" dirty="0" smtClean="0"/>
                <a:t>sebagai berikut:</a:t>
              </a:r>
              <a:endParaRPr lang="id-ID" sz="2000" dirty="0"/>
            </a:p>
            <a:p>
              <a:pPr marL="457200" indent="-457200">
                <a:buFont typeface="+mj-lt"/>
                <a:buAutoNum type="arabicPeriod"/>
              </a:pPr>
              <a:r>
                <a:rPr lang="id-ID" sz="2000" dirty="0" smtClean="0"/>
                <a:t>Ketergantungan </a:t>
              </a:r>
              <a:r>
                <a:rPr lang="id-ID" sz="2000" dirty="0"/>
                <a:t>terhadap asing</a:t>
              </a:r>
            </a:p>
            <a:p>
              <a:pPr marL="457200" indent="-457200">
                <a:buFont typeface="+mj-lt"/>
                <a:buAutoNum type="arabicPeriod"/>
              </a:pPr>
              <a:r>
                <a:rPr lang="id-ID" sz="2000" dirty="0" smtClean="0"/>
                <a:t>Daya </a:t>
              </a:r>
              <a:r>
                <a:rPr lang="id-ID" sz="2000" dirty="0"/>
                <a:t>saing</a:t>
              </a:r>
            </a:p>
            <a:p>
              <a:pPr marL="457200" indent="-457200">
                <a:buFont typeface="+mj-lt"/>
                <a:buAutoNum type="arabicPeriod"/>
              </a:pPr>
              <a:r>
                <a:rPr lang="sv-SE" sz="2000" dirty="0" smtClean="0"/>
                <a:t>Kinerja </a:t>
              </a:r>
              <a:r>
                <a:rPr lang="sv-SE" sz="2000" dirty="0"/>
                <a:t>ekonomi yang belum baik</a:t>
              </a:r>
              <a:endParaRPr lang="en-US" sz="2000" dirty="0"/>
            </a:p>
          </p:txBody>
        </p:sp>
        <p:sp>
          <p:nvSpPr>
            <p:cNvPr id="11" name="TextBox 10"/>
            <p:cNvSpPr txBox="1"/>
            <p:nvPr/>
          </p:nvSpPr>
          <p:spPr>
            <a:xfrm rot="16200000">
              <a:off x="8045349" y="3284211"/>
              <a:ext cx="18288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d-ID" sz="1000" dirty="0"/>
                <a:t>Sumber: flickr.com</a:t>
              </a:r>
            </a:p>
          </p:txBody>
        </p:sp>
        <p:sp>
          <p:nvSpPr>
            <p:cNvPr id="19" name="Rectangle 27"/>
            <p:cNvSpPr/>
            <p:nvPr/>
          </p:nvSpPr>
          <p:spPr>
            <a:xfrm>
              <a:off x="1225684" y="772509"/>
              <a:ext cx="6927715" cy="457489"/>
            </a:xfrm>
            <a:prstGeom prst="rect">
              <a:avLst/>
            </a:prstGeom>
            <a:solidFill>
              <a:srgbClr val="CC0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8575" tIns="14288" rIns="28575" bIns="14288" rtlCol="0" anchor="ctr"/>
            <a:lstStyle/>
            <a:p>
              <a:pPr indent="153918"/>
              <a:r>
                <a:rPr lang="it-IT" sz="2000" dirty="0"/>
                <a:t>3. Ancaman di Bidang Ekonomi</a:t>
              </a:r>
            </a:p>
          </p:txBody>
        </p:sp>
      </p:grp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619" r="313"/>
          <a:stretch/>
        </p:blipFill>
        <p:spPr>
          <a:xfrm>
            <a:off x="0" y="4321722"/>
            <a:ext cx="9144000" cy="840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88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0" y="57150"/>
            <a:ext cx="8751627" cy="1008114"/>
            <a:chOff x="0" y="57150"/>
            <a:chExt cx="8751627" cy="1008114"/>
          </a:xfrm>
        </p:grpSpPr>
        <p:sp>
          <p:nvSpPr>
            <p:cNvPr id="13" name="テキスト プレースホルダー 5"/>
            <p:cNvSpPr txBox="1">
              <a:spLocks/>
            </p:cNvSpPr>
            <p:nvPr/>
          </p:nvSpPr>
          <p:spPr>
            <a:xfrm>
              <a:off x="0" y="57150"/>
              <a:ext cx="1080120" cy="720080"/>
            </a:xfrm>
            <a:prstGeom prst="rect">
              <a:avLst/>
            </a:prstGeom>
            <a:solidFill>
              <a:srgbClr val="CC3399"/>
            </a:solidFill>
          </p:spPr>
          <p:txBody>
            <a:bodyPr vert="horz" lIns="163275" tIns="81638" rIns="163275" bIns="81638" rtlCol="0">
              <a:normAutofit/>
            </a:bodyPr>
            <a:lstStyle>
              <a:lvl1pPr marL="0" indent="0" algn="l" defTabSz="1632753" rtl="0" eaLnBrk="1" latinLnBrk="0" hangingPunct="1">
                <a:lnSpc>
                  <a:spcPct val="120000"/>
                </a:lnSpc>
                <a:spcBef>
                  <a:spcPts val="1200"/>
                </a:spcBef>
                <a:buFont typeface="Arial" panose="020B0604020202020204" pitchFamily="34" charset="0"/>
                <a:buNone/>
                <a:defRPr kumimoji="1" sz="2400" kern="1200" baseline="0">
                  <a:solidFill>
                    <a:schemeClr val="tx2"/>
                  </a:solidFill>
                  <a:latin typeface="Route 159 UltraLight" pitchFamily="50" charset="0"/>
                  <a:ea typeface="+mn-ea"/>
                  <a:cs typeface="+mn-cs"/>
                </a:defRPr>
              </a:lvl1pPr>
              <a:lvl2pPr marL="1326612" indent="-510235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040941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4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857317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73693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490070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306446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122822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939199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632753" rtl="0" eaLnBrk="1" fontAlgn="auto" latinLnBrk="0" hangingPunct="1">
                <a:lnSpc>
                  <a:spcPct val="120000"/>
                </a:lnSpc>
                <a:spcBef>
                  <a:spcPts val="12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1" lang="en-US" altLang="ja-JP" sz="2400" b="0" i="0" u="none" strike="noStrike" kern="1200" cap="none" spc="0" normalizeH="0" baseline="0" noProof="0" smtClean="0">
                  <a:ln>
                    <a:noFill/>
                  </a:ln>
                  <a:solidFill>
                    <a:srgbClr val="545454"/>
                  </a:solidFill>
                  <a:effectLst/>
                  <a:uLnTx/>
                  <a:uFillTx/>
                  <a:latin typeface="Route 159 UltraLight" pitchFamily="50" charset="0"/>
                  <a:cs typeface="+mn-cs"/>
                </a:rPr>
                <a:t> </a:t>
              </a:r>
              <a:endParaRPr kumimoji="1" lang="ja-JP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545454"/>
                </a:solidFill>
                <a:effectLst/>
                <a:uLnTx/>
                <a:uFillTx/>
                <a:latin typeface="Route 159 UltraLight" pitchFamily="50" charset="0"/>
                <a:cs typeface="+mn-cs"/>
              </a:endParaRPr>
            </a:p>
          </p:txBody>
        </p:sp>
        <p:sp>
          <p:nvSpPr>
            <p:cNvPr id="14" name="直角三角形 10"/>
            <p:cNvSpPr/>
            <p:nvPr/>
          </p:nvSpPr>
          <p:spPr>
            <a:xfrm rot="5400000">
              <a:off x="719683" y="704826"/>
              <a:ext cx="288034" cy="432841"/>
            </a:xfrm>
            <a:prstGeom prst="rtTriangle">
              <a:avLst/>
            </a:prstGeom>
            <a:solidFill>
              <a:srgbClr val="CC006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Open Sans"/>
                <a:cs typeface="+mn-cs"/>
              </a:endParaRPr>
            </a:p>
          </p:txBody>
        </p:sp>
        <p:sp>
          <p:nvSpPr>
            <p:cNvPr id="15" name="テキスト プレースホルダー 6"/>
            <p:cNvSpPr txBox="1">
              <a:spLocks/>
            </p:cNvSpPr>
            <p:nvPr/>
          </p:nvSpPr>
          <p:spPr>
            <a:xfrm>
              <a:off x="1199944" y="67469"/>
              <a:ext cx="7551683" cy="567680"/>
            </a:xfrm>
            <a:prstGeom prst="rect">
              <a:avLst/>
            </a:prstGeom>
          </p:spPr>
          <p:txBody>
            <a:bodyPr vert="horz" lIns="163275" tIns="81638" rIns="163275" bIns="81638" rtlCol="0" anchor="t">
              <a:noAutofit/>
            </a:bodyPr>
            <a:lstStyle>
              <a:lvl1pPr marL="0" indent="0" algn="l" defTabSz="1632753" rtl="0" eaLnBrk="1" latinLnBrk="0" hangingPunct="1">
                <a:lnSpc>
                  <a:spcPct val="120000"/>
                </a:lnSpc>
                <a:spcBef>
                  <a:spcPts val="1200"/>
                </a:spcBef>
                <a:buFont typeface="Arial" panose="020B0604020202020204" pitchFamily="34" charset="0"/>
                <a:buNone/>
                <a:defRPr kumimoji="1" sz="3200" i="0" kern="1200" baseline="0">
                  <a:solidFill>
                    <a:schemeClr val="accent1"/>
                  </a:solidFill>
                  <a:latin typeface="Route 159 SemiBold" pitchFamily="50" charset="0"/>
                  <a:ea typeface="+mn-ea"/>
                  <a:cs typeface="+mn-cs"/>
                </a:defRPr>
              </a:lvl1pPr>
              <a:lvl2pPr marL="1326612" indent="-510235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040941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4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857317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73693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490070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306446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122822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939199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fi-FI" altLang="ja-JP" sz="2800" dirty="0">
                  <a:solidFill>
                    <a:srgbClr val="CC3399"/>
                  </a:solidFill>
                  <a:latin typeface="+mn-lt"/>
                  <a:cs typeface="Arial" pitchFamily="34" charset="0"/>
                </a:rPr>
                <a:t>Ancaman terhadap Integrasi Nasional</a:t>
              </a:r>
            </a:p>
          </p:txBody>
        </p:sp>
        <p:sp>
          <p:nvSpPr>
            <p:cNvPr id="16" name="正方形/長方形 15"/>
            <p:cNvSpPr/>
            <p:nvPr/>
          </p:nvSpPr>
          <p:spPr>
            <a:xfrm flipV="1">
              <a:off x="1219200" y="676457"/>
              <a:ext cx="6934200" cy="45719"/>
            </a:xfrm>
            <a:prstGeom prst="rect">
              <a:avLst/>
            </a:prstGeom>
            <a:solidFill>
              <a:srgbClr val="CC3399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Open Sans"/>
                <a:cs typeface="+mn-cs"/>
              </a:endParaRPr>
            </a:p>
          </p:txBody>
        </p:sp>
        <p:sp>
          <p:nvSpPr>
            <p:cNvPr id="18" name="テキスト プレースホルダー 18"/>
            <p:cNvSpPr txBox="1">
              <a:spLocks/>
            </p:cNvSpPr>
            <p:nvPr/>
          </p:nvSpPr>
          <p:spPr>
            <a:xfrm>
              <a:off x="152400" y="177949"/>
              <a:ext cx="711300" cy="457200"/>
            </a:xfrm>
            <a:prstGeom prst="rect">
              <a:avLst/>
            </a:prstGeom>
          </p:spPr>
          <p:txBody>
            <a:bodyPr vert="horz" lIns="163275" tIns="81638" rIns="163275" bIns="81638" rtlCol="0" anchor="ctr">
              <a:noAutofit/>
            </a:bodyPr>
            <a:lstStyle>
              <a:lvl1pPr marL="0" indent="0" algn="ctr" defTabSz="1632753" rtl="0" eaLnBrk="1" latinLnBrk="0" hangingPunct="1">
                <a:lnSpc>
                  <a:spcPct val="120000"/>
                </a:lnSpc>
                <a:spcBef>
                  <a:spcPts val="1200"/>
                </a:spcBef>
                <a:buFont typeface="Arial" panose="020B0604020202020204" pitchFamily="34" charset="0"/>
                <a:buNone/>
                <a:defRPr kumimoji="1" sz="9600" kern="1200" baseline="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1pPr>
              <a:lvl2pPr marL="1326612" indent="-510235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5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040941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4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857317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73693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490070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306446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122822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939199" indent="-408188" algn="l" defTabSz="1632753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632753" rtl="0" eaLnBrk="1" fontAlgn="auto" latinLnBrk="0" hangingPunct="1">
                <a:lnSpc>
                  <a:spcPct val="120000"/>
                </a:lnSpc>
                <a:spcBef>
                  <a:spcPts val="12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en-US" altLang="ja-JP" sz="4000" b="1" noProof="0" dirty="0" smtClean="0">
                  <a:latin typeface="Arial" pitchFamily="34" charset="0"/>
                  <a:cs typeface="Arial" pitchFamily="34" charset="0"/>
                </a:rPr>
                <a:t>Ⓐ</a:t>
              </a:r>
              <a:endParaRPr kumimoji="1" lang="ja-JP" altLang="en-US" sz="4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152400" y="772509"/>
            <a:ext cx="8904446" cy="3932841"/>
            <a:chOff x="152400" y="772509"/>
            <a:chExt cx="8904446" cy="3932841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/>
            <a:stretch/>
          </p:blipFill>
          <p:spPr>
            <a:xfrm>
              <a:off x="2819400" y="1333500"/>
              <a:ext cx="5991225" cy="33718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1" name="TextBox 40"/>
            <p:cNvSpPr txBox="1"/>
            <p:nvPr/>
          </p:nvSpPr>
          <p:spPr>
            <a:xfrm>
              <a:off x="152400" y="2244626"/>
              <a:ext cx="2895600" cy="2308324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id-ID" sz="1800" dirty="0" smtClean="0"/>
                <a:t>Konflik </a:t>
              </a:r>
              <a:r>
                <a:rPr lang="id-ID" sz="1800" dirty="0"/>
                <a:t>horizontal yang berdimensi</a:t>
              </a:r>
            </a:p>
            <a:p>
              <a:r>
                <a:rPr lang="id-ID" sz="1800" dirty="0"/>
                <a:t>suku, agama, ras, dan antargolongan (SARA) </a:t>
              </a:r>
              <a:r>
                <a:rPr lang="id-ID" sz="1800" dirty="0" smtClean="0"/>
                <a:t>yang timbul </a:t>
              </a:r>
              <a:r>
                <a:rPr lang="id-ID" sz="1800" dirty="0"/>
                <a:t>akibat watak kekerasan </a:t>
              </a:r>
              <a:r>
                <a:rPr lang="id-ID" sz="1800" dirty="0" smtClean="0"/>
                <a:t>dapat melemahkan </a:t>
              </a:r>
              <a:r>
                <a:rPr lang="id-ID" sz="1800" dirty="0"/>
                <a:t>kualitas bangsa Indonesia.</a:t>
              </a:r>
              <a:endParaRPr lang="en-US" sz="1800" dirty="0"/>
            </a:p>
          </p:txBody>
        </p:sp>
        <p:sp>
          <p:nvSpPr>
            <p:cNvPr id="10" name="TextBox 9"/>
            <p:cNvSpPr txBox="1"/>
            <p:nvPr/>
          </p:nvSpPr>
          <p:spPr>
            <a:xfrm rot="16200000">
              <a:off x="8019336" y="3284212"/>
              <a:ext cx="18288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d-ID" sz="1000" dirty="0"/>
                <a:t>Sumber: flickr.com</a:t>
              </a:r>
            </a:p>
          </p:txBody>
        </p:sp>
        <p:sp>
          <p:nvSpPr>
            <p:cNvPr id="19" name="Rectangle 27"/>
            <p:cNvSpPr/>
            <p:nvPr/>
          </p:nvSpPr>
          <p:spPr>
            <a:xfrm>
              <a:off x="1225684" y="772509"/>
              <a:ext cx="6927715" cy="457489"/>
            </a:xfrm>
            <a:prstGeom prst="rect">
              <a:avLst/>
            </a:prstGeom>
            <a:solidFill>
              <a:srgbClr val="CC0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8575" tIns="14288" rIns="28575" bIns="14288" rtlCol="0" anchor="ctr"/>
            <a:lstStyle/>
            <a:p>
              <a:pPr indent="153918"/>
              <a:r>
                <a:rPr lang="it-IT" sz="2000" dirty="0"/>
                <a:t>4. Ancaman di Bidang Sosial</a:t>
              </a:r>
            </a:p>
          </p:txBody>
        </p:sp>
      </p:grp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619" r="313"/>
          <a:stretch/>
        </p:blipFill>
        <p:spPr>
          <a:xfrm>
            <a:off x="0" y="4321722"/>
            <a:ext cx="9144000" cy="840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267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isa">
      <a:majorFont>
        <a:latin typeface="Arial Rounded MT Bold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10412</TotalTime>
  <Words>985</Words>
  <Application>Microsoft Office PowerPoint</Application>
  <PresentationFormat>On-screen Show (16:9)</PresentationFormat>
  <Paragraphs>140</Paragraphs>
  <Slides>20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ACER</dc:creator>
  <cp:lastModifiedBy>Elisa Putri Andini</cp:lastModifiedBy>
  <cp:revision>1444</cp:revision>
  <dcterms:created xsi:type="dcterms:W3CDTF">2015-03-16T01:18:35Z</dcterms:created>
  <dcterms:modified xsi:type="dcterms:W3CDTF">2017-10-30T03:04:40Z</dcterms:modified>
</cp:coreProperties>
</file>